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63" r:id="rId4"/>
    <p:sldId id="264" r:id="rId6"/>
    <p:sldId id="286" r:id="rId7"/>
    <p:sldId id="287" r:id="rId8"/>
    <p:sldId id="288" r:id="rId9"/>
    <p:sldId id="289" r:id="rId10"/>
    <p:sldId id="28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C267A"/>
    <a:srgbClr val="46474C"/>
    <a:srgbClr val="B7472A"/>
    <a:srgbClr val="BFECFE"/>
    <a:srgbClr val="79D7FF"/>
    <a:srgbClr val="0D35B0"/>
    <a:srgbClr val="6ED2E8"/>
    <a:srgbClr val="3F7EB7"/>
    <a:srgbClr val="4C8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12.xml"/><Relationship Id="rId13" Type="http://schemas.openxmlformats.org/officeDocument/2006/relationships/image" Target="../media/image3.png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1243597" y="2595051"/>
            <a:ext cx="7792522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作品名称：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【</a:t>
            </a:r>
            <a:r>
              <a:rPr lang="zh-CN" altLang="en-US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参赛组别：</a:t>
            </a:r>
            <a:r>
              <a:rPr lang="zh-CN" altLang="en-US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济宁市级选拔赛</a:t>
            </a:r>
            <a:r>
              <a:rPr lang="en-US" altLang="zh-CN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】</a:t>
            </a:r>
            <a:endParaRPr lang="en-US" altLang="zh-CN" sz="2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参赛单位：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243597" y="2549473"/>
            <a:ext cx="9920605" cy="146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1339850" y="5675313"/>
            <a:ext cx="99472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模板说明</a:t>
            </a:r>
            <a:r>
              <a:rPr lang="zh-CN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本模板所列章节及内容仅供参考。</a:t>
            </a:r>
            <a:endParaRPr lang="zh-CN" altLang="en-US" sz="16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600"/>
              </a:spcAft>
            </a:pP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请结合作品情况按需选择、排序、修订和阐述。</a:t>
            </a:r>
            <a:endParaRPr lang="zh-CN" altLang="en-US" sz="16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85" r="20980" b="64705"/>
          <a:stretch>
            <a:fillRect/>
          </a:stretch>
        </p:blipFill>
        <p:spPr>
          <a:xfrm>
            <a:off x="430160" y="1673910"/>
            <a:ext cx="8648265" cy="5977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78595" y="168783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3"/>
          <p:cNvSpPr/>
          <p:nvPr/>
        </p:nvSpPr>
        <p:spPr>
          <a:xfrm>
            <a:off x="1144924" y="1614164"/>
            <a:ext cx="10405391" cy="4141744"/>
          </a:xfrm>
          <a:prstGeom prst="roundRect">
            <a:avLst>
              <a:gd name="adj" fmla="val 4888"/>
            </a:avLst>
          </a:prstGeom>
          <a:solidFill>
            <a:srgbClr val="FFFFFF">
              <a:alpha val="65000"/>
            </a:srgb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000796" y="404170"/>
            <a:ext cx="2235788" cy="830997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r>
              <a:rPr lang="zh-CN" altLang="en-US" sz="4400" b="1" spc="3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  <a:endParaRPr lang="zh-CN" altLang="en-US" sz="4400" b="1" spc="3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6295" y="1859915"/>
            <a:ext cx="9172022" cy="3489325"/>
            <a:chOff x="4585" y="2929"/>
            <a:chExt cx="10740" cy="5495"/>
          </a:xfrm>
        </p:grpSpPr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4602" y="3063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01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5843" y="3250"/>
              <a:ext cx="3758" cy="1036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需求分析、场景设计、解决方案介绍</a:t>
              </a:r>
              <a:endParaRPr lang="zh-CN" altLang="en-US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4602" y="5194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5861" y="5390"/>
              <a:ext cx="3546" cy="951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17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落地应用验证或落地应用情况</a:t>
              </a:r>
              <a:endParaRPr lang="zh-CN" altLang="en-US" sz="17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10259" y="3063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02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11517" y="2929"/>
              <a:ext cx="3808" cy="1016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技术水准、创新性介绍</a:t>
              </a:r>
              <a:endParaRPr lang="zh-CN" altLang="en-US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10259" y="5194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04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0"/>
              </p:custDataLst>
            </p:nvPr>
          </p:nvSpPr>
          <p:spPr>
            <a:xfrm>
              <a:off x="11517" y="5112"/>
              <a:ext cx="3807" cy="951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17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社会效益及潜在价值说明</a:t>
              </a:r>
              <a:endParaRPr lang="zh-CN" altLang="en-US" sz="17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585" y="7115"/>
              <a:ext cx="5017" cy="1309"/>
              <a:chOff x="4585" y="7115"/>
              <a:chExt cx="5017" cy="1309"/>
            </a:xfrm>
          </p:grpSpPr>
          <p:sp>
            <p:nvSpPr>
              <p:cNvPr id="15" name="文本框 1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585" y="7115"/>
                <a:ext cx="1370" cy="130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1C267A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05</a:t>
                </a:r>
                <a:endPara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844" y="7311"/>
                <a:ext cx="3758" cy="765"/>
              </a:xfrm>
              <a:prstGeom prst="rect">
                <a:avLst/>
              </a:prstGeom>
              <a:noFill/>
            </p:spPr>
            <p:txBody>
              <a:bodyPr wrap="square" rtlCol="0" anchor="b">
                <a:noAutofit/>
              </a:bodyPr>
              <a:lstStyle/>
              <a:p>
                <a:r>
                  <a:rPr lang="zh-CN" altLang="en-US" b="1" spc="300" dirty="0">
                    <a:solidFill>
                      <a:srgbClr val="46474C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用数情况说明</a:t>
                </a:r>
                <a:endParaRPr lang="zh-CN" altLang="en-US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145402" y="1235167"/>
            <a:ext cx="1116529" cy="834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1C26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1. </a:t>
            </a:r>
            <a:r>
              <a:rPr lang="zh-CN" altLang="en-US" sz="3200" b="1" dirty="0">
                <a:solidFill>
                  <a:srgbClr val="1C26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需求分析、场景设计、解决方案介绍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60515" y="12001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1" y="846639"/>
            <a:ext cx="6940050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技术水准、创新性介绍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60515" y="12001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1" y="914014"/>
            <a:ext cx="6747544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落地应用验证或落地应用情况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60515" y="12001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社会效益及潜在价值说明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（可根据作品内容自行分页、添加图文等）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0515" y="12001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5.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用数情况说明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（可根据作品内容自行分页、添加图文等）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0515" y="12001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1243597" y="2595051"/>
            <a:ext cx="7792522" cy="98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感谢观看！</a:t>
            </a:r>
            <a:endParaRPr lang="en-US" altLang="zh-CN" sz="32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243597" y="2549473"/>
            <a:ext cx="9845040" cy="146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85" r="20980" b="64705"/>
          <a:stretch>
            <a:fillRect/>
          </a:stretch>
        </p:blipFill>
        <p:spPr>
          <a:xfrm>
            <a:off x="430160" y="1673910"/>
            <a:ext cx="8648265" cy="5977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595" y="168783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济宁选拔赛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a*1"/>
  <p:tag name="KSO_WM_TEMPLATE_CATEGORY" val="custom"/>
  <p:tag name="KSO_WM_TEMPLATE_INDEX" val="20218908"/>
  <p:tag name="KSO_WM_UNIT_LAYERLEVEL" val="1"/>
  <p:tag name="KSO_WM_TAG_VERSION" val="1.0"/>
  <p:tag name="KSO_WM_BEAUTIFY_FLAG" val=""/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TYPE" val="a"/>
  <p:tag name="KSO_WM_UNIT_INDEX" val="1"/>
  <p:tag name="KSO_WM_DIAGRAM_GROUP_CODE" val="l1-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4_1"/>
  <p:tag name="KSO_WM_DIAGRAM_GROUP_CODE" val="l1-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4_1"/>
  <p:tag name="KSO_WM_DIAGRAM_GROUP_CODE" val="l1-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18908"/>
</p:tagLst>
</file>

<file path=ppt/tags/tag13.xml><?xml version="1.0" encoding="utf-8"?>
<p:tagLst xmlns:p="http://schemas.openxmlformats.org/presentationml/2006/main">
  <p:tag name="COMMONDATA" val="eyJoZGlkIjoiYzYyOTMwOWZhZDU2NWFkNWY5MGJlMmJmOGE1MDliNzEifQ=="/>
  <p:tag name="commondata" val="eyJoZGlkIjoiYWI3ZDllZWUzMDU0NGE0MmZhMWNkNzUyMzdmMTIyZDM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1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1_1"/>
  <p:tag name="KSO_WM_DIAGRAM_GROUP_CODE" val="l1-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1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1_1"/>
  <p:tag name="KSO_WM_DIAGRAM_GROUP_CODE" val="l1-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3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3_1"/>
  <p:tag name="KSO_WM_DIAGRAM_GROUP_CODE" val="l1-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3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3_1"/>
  <p:tag name="KSO_WM_DIAGRAM_GROUP_CODE" val="l1-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2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2_1"/>
  <p:tag name="KSO_WM_DIAGRAM_GROUP_CODE" val="l1-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2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2_1"/>
  <p:tag name="KSO_WM_DIAGRAM_GROUP_CODE" val="l1-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4_1"/>
  <p:tag name="KSO_WM_DIAGRAM_GROUP_CODE" val="l1-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4_1"/>
  <p:tag name="KSO_WM_DIAGRAM_GROUP_CODE" val="l1-1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65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等线</vt:lpstr>
      <vt:lpstr>Calibri</vt:lpstr>
      <vt:lpstr>Arial Unicode MS</vt:lpstr>
      <vt:lpstr>仿宋</vt:lpstr>
      <vt:lpstr>Segoe UI Black</vt:lpstr>
      <vt:lpstr>黑体</vt:lpstr>
      <vt:lpstr>Malgun Gothic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鲍童</dc:creator>
  <cp:lastModifiedBy>对方正在输入</cp:lastModifiedBy>
  <cp:revision>10</cp:revision>
  <dcterms:created xsi:type="dcterms:W3CDTF">2023-09-22T09:23:00Z</dcterms:created>
  <dcterms:modified xsi:type="dcterms:W3CDTF">2024-06-27T02:26:29Z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B2E1155B0E6F41F9A2C12CB652969FF3_12</vt:lpwstr>
  </property>
  <property fmtid="{D5CDD505-2E9C-101B-9397-08002B2CF9AE}" pid="3" name="KSOProductBuildVer">
    <vt:lpwstr>2052-12.1.0.16929</vt:lpwstr>
  </property>
</Properties>
</file>