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94" r:id="rId4"/>
    <p:sldId id="297" r:id="rId5"/>
    <p:sldId id="296" r:id="rId6"/>
    <p:sldId id="295" r:id="rId7"/>
    <p:sldId id="299" r:id="rId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113" d="100"/>
          <a:sy n="113" d="100"/>
        </p:scale>
        <p:origin x="22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presProps" Target="presProps.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1" Type="http://schemas.openxmlformats.org/officeDocument/2006/relationships/tableStyles" Target="tableStyles.xml"/><Relationship Id="rId10" Type="http://schemas.openxmlformats.org/officeDocument/2006/relationships/viewProps" Target="view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F19F3E90-D4CD-4D41-B7B4-663F60AD665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14EB0E4-AB89-47F9-8935-26C40172C91D}"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19F3E90-D4CD-4D41-B7B4-663F60AD665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14EB0E4-AB89-47F9-8935-26C40172C91D}"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19F3E90-D4CD-4D41-B7B4-663F60AD665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14EB0E4-AB89-47F9-8935-26C40172C91D}"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19F3E90-D4CD-4D41-B7B4-663F60AD665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14EB0E4-AB89-47F9-8935-26C40172C91D}"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F19F3E90-D4CD-4D41-B7B4-663F60AD665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14EB0E4-AB89-47F9-8935-26C40172C91D}"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F19F3E90-D4CD-4D41-B7B4-663F60AD6651}"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14EB0E4-AB89-47F9-8935-26C40172C91D}"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F19F3E90-D4CD-4D41-B7B4-663F60AD6651}"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A14EB0E4-AB89-47F9-8935-26C40172C91D}"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F19F3E90-D4CD-4D41-B7B4-663F60AD6651}"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A14EB0E4-AB89-47F9-8935-26C40172C91D}" type="slidenum">
              <a:rPr lang="zh-CN" altLang="en-US" smtClean="0"/>
            </a:fld>
            <a:endParaRPr lang="zh-CN" altLang="en-US"/>
          </a:p>
        </p:txBody>
      </p:sp>
      <p:grpSp>
        <p:nvGrpSpPr>
          <p:cNvPr id="6" name="组合 5"/>
          <p:cNvGrpSpPr/>
          <p:nvPr userDrawn="1"/>
        </p:nvGrpSpPr>
        <p:grpSpPr>
          <a:xfrm rot="5400000">
            <a:off x="9582224" y="10995"/>
            <a:ext cx="2619143" cy="2597152"/>
            <a:chOff x="689054" y="703647"/>
            <a:chExt cx="2619143" cy="2597152"/>
          </a:xfrm>
          <a:solidFill>
            <a:schemeClr val="accent1"/>
          </a:solidFill>
        </p:grpSpPr>
        <p:grpSp>
          <p:nvGrpSpPr>
            <p:cNvPr id="7" name="Group 250"/>
            <p:cNvGrpSpPr>
              <a:grpSpLocks noChangeAspect="1"/>
            </p:cNvGrpSpPr>
            <p:nvPr/>
          </p:nvGrpSpPr>
          <p:grpSpPr bwMode="auto">
            <a:xfrm flipV="1">
              <a:off x="689054" y="1489461"/>
              <a:ext cx="695325" cy="1811338"/>
              <a:chOff x="428" y="2220"/>
              <a:chExt cx="438" cy="1141"/>
            </a:xfrm>
            <a:grpFill/>
          </p:grpSpPr>
          <p:sp>
            <p:nvSpPr>
              <p:cNvPr id="22" name="Freeform 251"/>
              <p:cNvSpPr/>
              <p:nvPr/>
            </p:nvSpPr>
            <p:spPr bwMode="auto">
              <a:xfrm>
                <a:off x="428" y="2346"/>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 name="Freeform 252"/>
              <p:cNvSpPr/>
              <p:nvPr/>
            </p:nvSpPr>
            <p:spPr bwMode="auto">
              <a:xfrm>
                <a:off x="428" y="2598"/>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4" name="Freeform 253"/>
              <p:cNvSpPr/>
              <p:nvPr/>
            </p:nvSpPr>
            <p:spPr bwMode="auto">
              <a:xfrm>
                <a:off x="428" y="2850"/>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5" name="Freeform 254"/>
              <p:cNvSpPr/>
              <p:nvPr/>
            </p:nvSpPr>
            <p:spPr bwMode="auto">
              <a:xfrm>
                <a:off x="428" y="2472"/>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 name="Freeform 255"/>
              <p:cNvSpPr/>
              <p:nvPr/>
            </p:nvSpPr>
            <p:spPr bwMode="auto">
              <a:xfrm>
                <a:off x="428" y="2914"/>
                <a:ext cx="438" cy="447"/>
              </a:xfrm>
              <a:custGeom>
                <a:avLst/>
                <a:gdLst>
                  <a:gd name="T0" fmla="*/ 0 w 438"/>
                  <a:gd name="T1" fmla="*/ 14 h 447"/>
                  <a:gd name="T2" fmla="*/ 0 w 438"/>
                  <a:gd name="T3" fmla="*/ 0 h 447"/>
                  <a:gd name="T4" fmla="*/ 438 w 438"/>
                  <a:gd name="T5" fmla="*/ 430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0"/>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 name="Freeform 256"/>
              <p:cNvSpPr/>
              <p:nvPr/>
            </p:nvSpPr>
            <p:spPr bwMode="auto">
              <a:xfrm>
                <a:off x="428" y="2788"/>
                <a:ext cx="438" cy="447"/>
              </a:xfrm>
              <a:custGeom>
                <a:avLst/>
                <a:gdLst>
                  <a:gd name="T0" fmla="*/ 0 w 438"/>
                  <a:gd name="T1" fmla="*/ 14 h 447"/>
                  <a:gd name="T2" fmla="*/ 0 w 438"/>
                  <a:gd name="T3" fmla="*/ 0 h 447"/>
                  <a:gd name="T4" fmla="*/ 438 w 438"/>
                  <a:gd name="T5" fmla="*/ 430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0"/>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 name="Freeform 257"/>
              <p:cNvSpPr/>
              <p:nvPr/>
            </p:nvSpPr>
            <p:spPr bwMode="auto">
              <a:xfrm>
                <a:off x="428" y="2534"/>
                <a:ext cx="438" cy="449"/>
              </a:xfrm>
              <a:custGeom>
                <a:avLst/>
                <a:gdLst>
                  <a:gd name="T0" fmla="*/ 0 w 438"/>
                  <a:gd name="T1" fmla="*/ 16 h 449"/>
                  <a:gd name="T2" fmla="*/ 0 w 438"/>
                  <a:gd name="T3" fmla="*/ 0 h 449"/>
                  <a:gd name="T4" fmla="*/ 438 w 438"/>
                  <a:gd name="T5" fmla="*/ 432 h 449"/>
                  <a:gd name="T6" fmla="*/ 438 w 438"/>
                  <a:gd name="T7" fmla="*/ 449 h 449"/>
                  <a:gd name="T8" fmla="*/ 0 w 438"/>
                  <a:gd name="T9" fmla="*/ 16 h 449"/>
                </a:gdLst>
                <a:ahLst/>
                <a:cxnLst>
                  <a:cxn ang="0">
                    <a:pos x="T0" y="T1"/>
                  </a:cxn>
                  <a:cxn ang="0">
                    <a:pos x="T2" y="T3"/>
                  </a:cxn>
                  <a:cxn ang="0">
                    <a:pos x="T4" y="T5"/>
                  </a:cxn>
                  <a:cxn ang="0">
                    <a:pos x="T6" y="T7"/>
                  </a:cxn>
                  <a:cxn ang="0">
                    <a:pos x="T8" y="T9"/>
                  </a:cxn>
                </a:cxnLst>
                <a:rect l="0" t="0" r="r" b="b"/>
                <a:pathLst>
                  <a:path w="438" h="449">
                    <a:moveTo>
                      <a:pt x="0" y="16"/>
                    </a:moveTo>
                    <a:lnTo>
                      <a:pt x="0" y="0"/>
                    </a:lnTo>
                    <a:lnTo>
                      <a:pt x="438" y="432"/>
                    </a:lnTo>
                    <a:lnTo>
                      <a:pt x="438" y="449"/>
                    </a:lnTo>
                    <a:lnTo>
                      <a:pt x="0" y="1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 name="Freeform 258"/>
              <p:cNvSpPr/>
              <p:nvPr/>
            </p:nvSpPr>
            <p:spPr bwMode="auto">
              <a:xfrm>
                <a:off x="428" y="2220"/>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 name="Freeform 259"/>
              <p:cNvSpPr/>
              <p:nvPr/>
            </p:nvSpPr>
            <p:spPr bwMode="auto">
              <a:xfrm>
                <a:off x="428" y="2410"/>
                <a:ext cx="438" cy="445"/>
              </a:xfrm>
              <a:custGeom>
                <a:avLst/>
                <a:gdLst>
                  <a:gd name="T0" fmla="*/ 0 w 438"/>
                  <a:gd name="T1" fmla="*/ 14 h 445"/>
                  <a:gd name="T2" fmla="*/ 0 w 438"/>
                  <a:gd name="T3" fmla="*/ 0 h 445"/>
                  <a:gd name="T4" fmla="*/ 438 w 438"/>
                  <a:gd name="T5" fmla="*/ 430 h 445"/>
                  <a:gd name="T6" fmla="*/ 438 w 438"/>
                  <a:gd name="T7" fmla="*/ 445 h 445"/>
                  <a:gd name="T8" fmla="*/ 0 w 438"/>
                  <a:gd name="T9" fmla="*/ 14 h 445"/>
                </a:gdLst>
                <a:ahLst/>
                <a:cxnLst>
                  <a:cxn ang="0">
                    <a:pos x="T0" y="T1"/>
                  </a:cxn>
                  <a:cxn ang="0">
                    <a:pos x="T2" y="T3"/>
                  </a:cxn>
                  <a:cxn ang="0">
                    <a:pos x="T4" y="T5"/>
                  </a:cxn>
                  <a:cxn ang="0">
                    <a:pos x="T6" y="T7"/>
                  </a:cxn>
                  <a:cxn ang="0">
                    <a:pos x="T8" y="T9"/>
                  </a:cxn>
                </a:cxnLst>
                <a:rect l="0" t="0" r="r" b="b"/>
                <a:pathLst>
                  <a:path w="438" h="445">
                    <a:moveTo>
                      <a:pt x="0" y="14"/>
                    </a:moveTo>
                    <a:lnTo>
                      <a:pt x="0" y="0"/>
                    </a:lnTo>
                    <a:lnTo>
                      <a:pt x="438" y="430"/>
                    </a:lnTo>
                    <a:lnTo>
                      <a:pt x="438" y="445"/>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 name="Freeform 260"/>
              <p:cNvSpPr/>
              <p:nvPr/>
            </p:nvSpPr>
            <p:spPr bwMode="auto">
              <a:xfrm>
                <a:off x="428" y="2662"/>
                <a:ext cx="438" cy="447"/>
              </a:xfrm>
              <a:custGeom>
                <a:avLst/>
                <a:gdLst>
                  <a:gd name="T0" fmla="*/ 0 w 438"/>
                  <a:gd name="T1" fmla="*/ 14 h 447"/>
                  <a:gd name="T2" fmla="*/ 0 w 438"/>
                  <a:gd name="T3" fmla="*/ 0 h 447"/>
                  <a:gd name="T4" fmla="*/ 438 w 438"/>
                  <a:gd name="T5" fmla="*/ 430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0"/>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2" name="Freeform 261"/>
              <p:cNvSpPr/>
              <p:nvPr/>
            </p:nvSpPr>
            <p:spPr bwMode="auto">
              <a:xfrm>
                <a:off x="428" y="2724"/>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3" name="Freeform 262"/>
              <p:cNvSpPr/>
              <p:nvPr/>
            </p:nvSpPr>
            <p:spPr bwMode="auto">
              <a:xfrm>
                <a:off x="428" y="2282"/>
                <a:ext cx="438" cy="447"/>
              </a:xfrm>
              <a:custGeom>
                <a:avLst/>
                <a:gdLst>
                  <a:gd name="T0" fmla="*/ 0 w 438"/>
                  <a:gd name="T1" fmla="*/ 16 h 447"/>
                  <a:gd name="T2" fmla="*/ 0 w 438"/>
                  <a:gd name="T3" fmla="*/ 0 h 447"/>
                  <a:gd name="T4" fmla="*/ 438 w 438"/>
                  <a:gd name="T5" fmla="*/ 432 h 447"/>
                  <a:gd name="T6" fmla="*/ 438 w 438"/>
                  <a:gd name="T7" fmla="*/ 447 h 447"/>
                  <a:gd name="T8" fmla="*/ 0 w 438"/>
                  <a:gd name="T9" fmla="*/ 16 h 447"/>
                </a:gdLst>
                <a:ahLst/>
                <a:cxnLst>
                  <a:cxn ang="0">
                    <a:pos x="T0" y="T1"/>
                  </a:cxn>
                  <a:cxn ang="0">
                    <a:pos x="T2" y="T3"/>
                  </a:cxn>
                  <a:cxn ang="0">
                    <a:pos x="T4" y="T5"/>
                  </a:cxn>
                  <a:cxn ang="0">
                    <a:pos x="T6" y="T7"/>
                  </a:cxn>
                  <a:cxn ang="0">
                    <a:pos x="T8" y="T9"/>
                  </a:cxn>
                </a:cxnLst>
                <a:rect l="0" t="0" r="r" b="b"/>
                <a:pathLst>
                  <a:path w="438" h="447">
                    <a:moveTo>
                      <a:pt x="0" y="16"/>
                    </a:moveTo>
                    <a:lnTo>
                      <a:pt x="0" y="0"/>
                    </a:lnTo>
                    <a:lnTo>
                      <a:pt x="438" y="432"/>
                    </a:lnTo>
                    <a:lnTo>
                      <a:pt x="438" y="447"/>
                    </a:lnTo>
                    <a:lnTo>
                      <a:pt x="0" y="1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8" name="Freeform 182"/>
            <p:cNvSpPr/>
            <p:nvPr/>
          </p:nvSpPr>
          <p:spPr bwMode="auto">
            <a:xfrm rot="5400000" flipV="1">
              <a:off x="1495107" y="1494224"/>
              <a:ext cx="1011238" cy="1011238"/>
            </a:xfrm>
            <a:custGeom>
              <a:avLst/>
              <a:gdLst>
                <a:gd name="T0" fmla="*/ 155255 w 155255"/>
                <a:gd name="T1" fmla="*/ 0 h 431"/>
                <a:gd name="T2" fmla="*/ 0 w 155255"/>
                <a:gd name="T3" fmla="*/ 0 h 431"/>
                <a:gd name="T4" fmla="*/ 431 w 155255"/>
                <a:gd name="T5" fmla="*/ 431 h 431"/>
                <a:gd name="T6" fmla="*/ 415 w 155255"/>
                <a:gd name="T7" fmla="*/ 431 h 431"/>
                <a:gd name="T8" fmla="*/ 155255 w 155255"/>
                <a:gd name="T9" fmla="*/ 0 h 431"/>
              </a:gdLst>
              <a:ahLst/>
              <a:cxnLst>
                <a:cxn ang="0">
                  <a:pos x="T0" y="T1"/>
                </a:cxn>
                <a:cxn ang="0">
                  <a:pos x="T2" y="T3"/>
                </a:cxn>
                <a:cxn ang="0">
                  <a:pos x="T4" y="T5"/>
                </a:cxn>
                <a:cxn ang="0">
                  <a:pos x="T6" y="T7"/>
                </a:cxn>
                <a:cxn ang="0">
                  <a:pos x="T8" y="T9"/>
                </a:cxn>
              </a:cxnLst>
              <a:rect l="0" t="0" r="r" b="b"/>
              <a:pathLst>
                <a:path w="155255" h="431">
                  <a:moveTo>
                    <a:pt x="155255" y="0"/>
                  </a:moveTo>
                  <a:lnTo>
                    <a:pt x="0" y="0"/>
                  </a:lnTo>
                  <a:lnTo>
                    <a:pt x="431" y="431"/>
                  </a:lnTo>
                  <a:lnTo>
                    <a:pt x="415" y="431"/>
                  </a:lnTo>
                  <a:lnTo>
                    <a:pt x="155255" y="0"/>
                  </a:lnTo>
                  <a:close/>
                </a:path>
              </a:pathLst>
            </a:custGeom>
            <a:solidFill>
              <a:schemeClr val="accent2"/>
            </a:solidFill>
            <a:ln>
              <a:noFill/>
            </a:ln>
          </p:spPr>
          <p:txBody>
            <a:bodyPr vert="horz" wrap="square" lIns="91440" tIns="45720" rIns="91440" bIns="45720" numCol="1" anchor="t" anchorCtr="0" compatLnSpc="1"/>
            <a:lstStyle/>
            <a:p>
              <a:endParaRPr lang="zh-CN" altLang="en-US"/>
            </a:p>
          </p:txBody>
        </p:sp>
        <p:grpSp>
          <p:nvGrpSpPr>
            <p:cNvPr id="9" name="Group 250"/>
            <p:cNvGrpSpPr>
              <a:grpSpLocks noChangeAspect="1"/>
            </p:cNvGrpSpPr>
            <p:nvPr/>
          </p:nvGrpSpPr>
          <p:grpSpPr bwMode="auto">
            <a:xfrm rot="5400000" flipH="1" flipV="1">
              <a:off x="2054865" y="145641"/>
              <a:ext cx="695325" cy="1811338"/>
              <a:chOff x="428" y="2220"/>
              <a:chExt cx="438" cy="1141"/>
            </a:xfrm>
            <a:grpFill/>
          </p:grpSpPr>
          <p:sp>
            <p:nvSpPr>
              <p:cNvPr id="10" name="Freeform 251"/>
              <p:cNvSpPr/>
              <p:nvPr/>
            </p:nvSpPr>
            <p:spPr bwMode="auto">
              <a:xfrm>
                <a:off x="428" y="2346"/>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 name="Freeform 252"/>
              <p:cNvSpPr/>
              <p:nvPr/>
            </p:nvSpPr>
            <p:spPr bwMode="auto">
              <a:xfrm>
                <a:off x="428" y="2598"/>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 name="Freeform 253"/>
              <p:cNvSpPr/>
              <p:nvPr/>
            </p:nvSpPr>
            <p:spPr bwMode="auto">
              <a:xfrm>
                <a:off x="428" y="2850"/>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 name="Freeform 254"/>
              <p:cNvSpPr/>
              <p:nvPr/>
            </p:nvSpPr>
            <p:spPr bwMode="auto">
              <a:xfrm>
                <a:off x="428" y="2472"/>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 name="Freeform 255"/>
              <p:cNvSpPr/>
              <p:nvPr/>
            </p:nvSpPr>
            <p:spPr bwMode="auto">
              <a:xfrm>
                <a:off x="428" y="2914"/>
                <a:ext cx="438" cy="447"/>
              </a:xfrm>
              <a:custGeom>
                <a:avLst/>
                <a:gdLst>
                  <a:gd name="T0" fmla="*/ 0 w 438"/>
                  <a:gd name="T1" fmla="*/ 14 h 447"/>
                  <a:gd name="T2" fmla="*/ 0 w 438"/>
                  <a:gd name="T3" fmla="*/ 0 h 447"/>
                  <a:gd name="T4" fmla="*/ 438 w 438"/>
                  <a:gd name="T5" fmla="*/ 430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0"/>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 name="Freeform 256"/>
              <p:cNvSpPr/>
              <p:nvPr/>
            </p:nvSpPr>
            <p:spPr bwMode="auto">
              <a:xfrm>
                <a:off x="428" y="2788"/>
                <a:ext cx="438" cy="447"/>
              </a:xfrm>
              <a:custGeom>
                <a:avLst/>
                <a:gdLst>
                  <a:gd name="T0" fmla="*/ 0 w 438"/>
                  <a:gd name="T1" fmla="*/ 14 h 447"/>
                  <a:gd name="T2" fmla="*/ 0 w 438"/>
                  <a:gd name="T3" fmla="*/ 0 h 447"/>
                  <a:gd name="T4" fmla="*/ 438 w 438"/>
                  <a:gd name="T5" fmla="*/ 430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0"/>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 name="Freeform 257"/>
              <p:cNvSpPr/>
              <p:nvPr/>
            </p:nvSpPr>
            <p:spPr bwMode="auto">
              <a:xfrm>
                <a:off x="428" y="2534"/>
                <a:ext cx="438" cy="449"/>
              </a:xfrm>
              <a:custGeom>
                <a:avLst/>
                <a:gdLst>
                  <a:gd name="T0" fmla="*/ 0 w 438"/>
                  <a:gd name="T1" fmla="*/ 16 h 449"/>
                  <a:gd name="T2" fmla="*/ 0 w 438"/>
                  <a:gd name="T3" fmla="*/ 0 h 449"/>
                  <a:gd name="T4" fmla="*/ 438 w 438"/>
                  <a:gd name="T5" fmla="*/ 432 h 449"/>
                  <a:gd name="T6" fmla="*/ 438 w 438"/>
                  <a:gd name="T7" fmla="*/ 449 h 449"/>
                  <a:gd name="T8" fmla="*/ 0 w 438"/>
                  <a:gd name="T9" fmla="*/ 16 h 449"/>
                </a:gdLst>
                <a:ahLst/>
                <a:cxnLst>
                  <a:cxn ang="0">
                    <a:pos x="T0" y="T1"/>
                  </a:cxn>
                  <a:cxn ang="0">
                    <a:pos x="T2" y="T3"/>
                  </a:cxn>
                  <a:cxn ang="0">
                    <a:pos x="T4" y="T5"/>
                  </a:cxn>
                  <a:cxn ang="0">
                    <a:pos x="T6" y="T7"/>
                  </a:cxn>
                  <a:cxn ang="0">
                    <a:pos x="T8" y="T9"/>
                  </a:cxn>
                </a:cxnLst>
                <a:rect l="0" t="0" r="r" b="b"/>
                <a:pathLst>
                  <a:path w="438" h="449">
                    <a:moveTo>
                      <a:pt x="0" y="16"/>
                    </a:moveTo>
                    <a:lnTo>
                      <a:pt x="0" y="0"/>
                    </a:lnTo>
                    <a:lnTo>
                      <a:pt x="438" y="432"/>
                    </a:lnTo>
                    <a:lnTo>
                      <a:pt x="438" y="449"/>
                    </a:lnTo>
                    <a:lnTo>
                      <a:pt x="0" y="1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 name="Freeform 258"/>
              <p:cNvSpPr/>
              <p:nvPr/>
            </p:nvSpPr>
            <p:spPr bwMode="auto">
              <a:xfrm>
                <a:off x="428" y="2220"/>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 name="Freeform 259"/>
              <p:cNvSpPr/>
              <p:nvPr/>
            </p:nvSpPr>
            <p:spPr bwMode="auto">
              <a:xfrm>
                <a:off x="428" y="2410"/>
                <a:ext cx="438" cy="445"/>
              </a:xfrm>
              <a:custGeom>
                <a:avLst/>
                <a:gdLst>
                  <a:gd name="T0" fmla="*/ 0 w 438"/>
                  <a:gd name="T1" fmla="*/ 14 h 445"/>
                  <a:gd name="T2" fmla="*/ 0 w 438"/>
                  <a:gd name="T3" fmla="*/ 0 h 445"/>
                  <a:gd name="T4" fmla="*/ 438 w 438"/>
                  <a:gd name="T5" fmla="*/ 430 h 445"/>
                  <a:gd name="T6" fmla="*/ 438 w 438"/>
                  <a:gd name="T7" fmla="*/ 445 h 445"/>
                  <a:gd name="T8" fmla="*/ 0 w 438"/>
                  <a:gd name="T9" fmla="*/ 14 h 445"/>
                </a:gdLst>
                <a:ahLst/>
                <a:cxnLst>
                  <a:cxn ang="0">
                    <a:pos x="T0" y="T1"/>
                  </a:cxn>
                  <a:cxn ang="0">
                    <a:pos x="T2" y="T3"/>
                  </a:cxn>
                  <a:cxn ang="0">
                    <a:pos x="T4" y="T5"/>
                  </a:cxn>
                  <a:cxn ang="0">
                    <a:pos x="T6" y="T7"/>
                  </a:cxn>
                  <a:cxn ang="0">
                    <a:pos x="T8" y="T9"/>
                  </a:cxn>
                </a:cxnLst>
                <a:rect l="0" t="0" r="r" b="b"/>
                <a:pathLst>
                  <a:path w="438" h="445">
                    <a:moveTo>
                      <a:pt x="0" y="14"/>
                    </a:moveTo>
                    <a:lnTo>
                      <a:pt x="0" y="0"/>
                    </a:lnTo>
                    <a:lnTo>
                      <a:pt x="438" y="430"/>
                    </a:lnTo>
                    <a:lnTo>
                      <a:pt x="438" y="445"/>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 name="Freeform 260"/>
              <p:cNvSpPr/>
              <p:nvPr/>
            </p:nvSpPr>
            <p:spPr bwMode="auto">
              <a:xfrm>
                <a:off x="428" y="2662"/>
                <a:ext cx="438" cy="447"/>
              </a:xfrm>
              <a:custGeom>
                <a:avLst/>
                <a:gdLst>
                  <a:gd name="T0" fmla="*/ 0 w 438"/>
                  <a:gd name="T1" fmla="*/ 14 h 447"/>
                  <a:gd name="T2" fmla="*/ 0 w 438"/>
                  <a:gd name="T3" fmla="*/ 0 h 447"/>
                  <a:gd name="T4" fmla="*/ 438 w 438"/>
                  <a:gd name="T5" fmla="*/ 430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0"/>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 name="Freeform 261"/>
              <p:cNvSpPr/>
              <p:nvPr/>
            </p:nvSpPr>
            <p:spPr bwMode="auto">
              <a:xfrm>
                <a:off x="428" y="2724"/>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 name="Freeform 262"/>
              <p:cNvSpPr/>
              <p:nvPr/>
            </p:nvSpPr>
            <p:spPr bwMode="auto">
              <a:xfrm>
                <a:off x="428" y="2282"/>
                <a:ext cx="438" cy="447"/>
              </a:xfrm>
              <a:custGeom>
                <a:avLst/>
                <a:gdLst>
                  <a:gd name="T0" fmla="*/ 0 w 438"/>
                  <a:gd name="T1" fmla="*/ 16 h 447"/>
                  <a:gd name="T2" fmla="*/ 0 w 438"/>
                  <a:gd name="T3" fmla="*/ 0 h 447"/>
                  <a:gd name="T4" fmla="*/ 438 w 438"/>
                  <a:gd name="T5" fmla="*/ 432 h 447"/>
                  <a:gd name="T6" fmla="*/ 438 w 438"/>
                  <a:gd name="T7" fmla="*/ 447 h 447"/>
                  <a:gd name="T8" fmla="*/ 0 w 438"/>
                  <a:gd name="T9" fmla="*/ 16 h 447"/>
                </a:gdLst>
                <a:ahLst/>
                <a:cxnLst>
                  <a:cxn ang="0">
                    <a:pos x="T0" y="T1"/>
                  </a:cxn>
                  <a:cxn ang="0">
                    <a:pos x="T2" y="T3"/>
                  </a:cxn>
                  <a:cxn ang="0">
                    <a:pos x="T4" y="T5"/>
                  </a:cxn>
                  <a:cxn ang="0">
                    <a:pos x="T6" y="T7"/>
                  </a:cxn>
                  <a:cxn ang="0">
                    <a:pos x="T8" y="T9"/>
                  </a:cxn>
                </a:cxnLst>
                <a:rect l="0" t="0" r="r" b="b"/>
                <a:pathLst>
                  <a:path w="438" h="447">
                    <a:moveTo>
                      <a:pt x="0" y="16"/>
                    </a:moveTo>
                    <a:lnTo>
                      <a:pt x="0" y="0"/>
                    </a:lnTo>
                    <a:lnTo>
                      <a:pt x="438" y="432"/>
                    </a:lnTo>
                    <a:lnTo>
                      <a:pt x="438" y="447"/>
                    </a:lnTo>
                    <a:lnTo>
                      <a:pt x="0" y="1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grpSp>
        <p:nvGrpSpPr>
          <p:cNvPr id="33" name="组合 32"/>
          <p:cNvGrpSpPr/>
          <p:nvPr userDrawn="1"/>
        </p:nvGrpSpPr>
        <p:grpSpPr>
          <a:xfrm flipH="1" flipV="1">
            <a:off x="0" y="5468671"/>
            <a:ext cx="1392394" cy="1403843"/>
            <a:chOff x="5649154" y="-15922"/>
            <a:chExt cx="6052815" cy="6773418"/>
          </a:xfrm>
        </p:grpSpPr>
        <p:sp>
          <p:nvSpPr>
            <p:cNvPr id="34" name="Freeform 167"/>
            <p:cNvSpPr/>
            <p:nvPr/>
          </p:nvSpPr>
          <p:spPr bwMode="auto">
            <a:xfrm rot="16200000">
              <a:off x="5318235" y="330921"/>
              <a:ext cx="6711200" cy="6049361"/>
            </a:xfrm>
            <a:custGeom>
              <a:avLst/>
              <a:gdLst>
                <a:gd name="T0" fmla="*/ 153518 w 153518"/>
                <a:gd name="T1" fmla="*/ 1751 h 1751"/>
                <a:gd name="T2" fmla="*/ 153518 w 153518"/>
                <a:gd name="T3" fmla="*/ 0 h 1751"/>
                <a:gd name="T4" fmla="*/ 0 w 153518"/>
                <a:gd name="T5" fmla="*/ 1751 h 1751"/>
                <a:gd name="T6" fmla="*/ 153518 w 153518"/>
                <a:gd name="T7" fmla="*/ 1751 h 1751"/>
              </a:gdLst>
              <a:ahLst/>
              <a:cxnLst>
                <a:cxn ang="0">
                  <a:pos x="T0" y="T1"/>
                </a:cxn>
                <a:cxn ang="0">
                  <a:pos x="T2" y="T3"/>
                </a:cxn>
                <a:cxn ang="0">
                  <a:pos x="T4" y="T5"/>
                </a:cxn>
                <a:cxn ang="0">
                  <a:pos x="T6" y="T7"/>
                </a:cxn>
              </a:cxnLst>
              <a:rect l="0" t="0" r="r" b="b"/>
              <a:pathLst>
                <a:path w="153518" h="1751">
                  <a:moveTo>
                    <a:pt x="153518" y="1751"/>
                  </a:moveTo>
                  <a:lnTo>
                    <a:pt x="153518" y="0"/>
                  </a:lnTo>
                  <a:lnTo>
                    <a:pt x="0" y="1751"/>
                  </a:lnTo>
                  <a:lnTo>
                    <a:pt x="153518" y="1751"/>
                  </a:lnTo>
                  <a:close/>
                </a:path>
              </a:pathLst>
            </a:custGeom>
            <a:solidFill>
              <a:schemeClr val="accent2"/>
            </a:solidFill>
            <a:ln>
              <a:noFill/>
            </a:ln>
          </p:spPr>
          <p:txBody>
            <a:bodyPr vert="horz" wrap="square" lIns="91440" tIns="45720" rIns="91440" bIns="45720" numCol="1" anchor="t" anchorCtr="0" compatLnSpc="1"/>
            <a:lstStyle/>
            <a:p>
              <a:endParaRPr lang="zh-CN" altLang="en-US"/>
            </a:p>
          </p:txBody>
        </p:sp>
        <p:sp>
          <p:nvSpPr>
            <p:cNvPr id="35" name="Freeform 192"/>
            <p:cNvSpPr/>
            <p:nvPr/>
          </p:nvSpPr>
          <p:spPr bwMode="auto">
            <a:xfrm rot="16200000">
              <a:off x="7138226" y="2197206"/>
              <a:ext cx="6757495" cy="2363085"/>
            </a:xfrm>
            <a:custGeom>
              <a:avLst/>
              <a:gdLst>
                <a:gd name="T0" fmla="*/ 154577 w 154577"/>
                <a:gd name="T1" fmla="*/ 684 h 684"/>
                <a:gd name="T2" fmla="*/ 154577 w 154577"/>
                <a:gd name="T3" fmla="*/ 0 h 684"/>
                <a:gd name="T4" fmla="*/ 0 w 154577"/>
                <a:gd name="T5" fmla="*/ 684 h 684"/>
                <a:gd name="T6" fmla="*/ 154577 w 154577"/>
                <a:gd name="T7" fmla="*/ 684 h 684"/>
              </a:gdLst>
              <a:ahLst/>
              <a:cxnLst>
                <a:cxn ang="0">
                  <a:pos x="T0" y="T1"/>
                </a:cxn>
                <a:cxn ang="0">
                  <a:pos x="T2" y="T3"/>
                </a:cxn>
                <a:cxn ang="0">
                  <a:pos x="T4" y="T5"/>
                </a:cxn>
                <a:cxn ang="0">
                  <a:pos x="T6" y="T7"/>
                </a:cxn>
              </a:cxnLst>
              <a:rect l="0" t="0" r="r" b="b"/>
              <a:pathLst>
                <a:path w="154577" h="684">
                  <a:moveTo>
                    <a:pt x="154577" y="684"/>
                  </a:moveTo>
                  <a:lnTo>
                    <a:pt x="154577" y="0"/>
                  </a:lnTo>
                  <a:lnTo>
                    <a:pt x="0" y="684"/>
                  </a:lnTo>
                  <a:lnTo>
                    <a:pt x="154577" y="684"/>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36" name="Freeform 193"/>
            <p:cNvSpPr>
              <a:spLocks noEditPoints="1"/>
            </p:cNvSpPr>
            <p:nvPr/>
          </p:nvSpPr>
          <p:spPr bwMode="auto">
            <a:xfrm rot="5400000">
              <a:off x="5368841" y="360227"/>
              <a:ext cx="6709277" cy="5956979"/>
            </a:xfrm>
            <a:custGeom>
              <a:avLst/>
              <a:gdLst>
                <a:gd name="T0" fmla="*/ 152782 w 153474"/>
                <a:gd name="T1" fmla="*/ 0 h 2500"/>
                <a:gd name="T2" fmla="*/ 152765 w 153474"/>
                <a:gd name="T3" fmla="*/ 0 h 2500"/>
                <a:gd name="T4" fmla="*/ 0 w 153474"/>
                <a:gd name="T5" fmla="*/ 2500 h 2500"/>
                <a:gd name="T6" fmla="*/ 0 w 153474"/>
                <a:gd name="T7" fmla="*/ 2486 h 2500"/>
                <a:gd name="T8" fmla="*/ 152782 w 153474"/>
                <a:gd name="T9" fmla="*/ 0 h 2500"/>
                <a:gd name="T10" fmla="*/ 152844 w 153474"/>
                <a:gd name="T11" fmla="*/ 0 h 2500"/>
                <a:gd name="T12" fmla="*/ 152829 w 153474"/>
                <a:gd name="T13" fmla="*/ 0 h 2500"/>
                <a:gd name="T14" fmla="*/ 0 w 153474"/>
                <a:gd name="T15" fmla="*/ 2438 h 2500"/>
                <a:gd name="T16" fmla="*/ 0 w 153474"/>
                <a:gd name="T17" fmla="*/ 2424 h 2500"/>
                <a:gd name="T18" fmla="*/ 152844 w 153474"/>
                <a:gd name="T19" fmla="*/ 0 h 2500"/>
                <a:gd name="T20" fmla="*/ 152908 w 153474"/>
                <a:gd name="T21" fmla="*/ 0 h 2500"/>
                <a:gd name="T22" fmla="*/ 152893 w 153474"/>
                <a:gd name="T23" fmla="*/ 0 h 2500"/>
                <a:gd name="T24" fmla="*/ 0 w 153474"/>
                <a:gd name="T25" fmla="*/ 2374 h 2500"/>
                <a:gd name="T26" fmla="*/ 0 w 153474"/>
                <a:gd name="T27" fmla="*/ 2360 h 2500"/>
                <a:gd name="T28" fmla="*/ 152908 w 153474"/>
                <a:gd name="T29" fmla="*/ 0 h 2500"/>
                <a:gd name="T30" fmla="*/ 152969 w 153474"/>
                <a:gd name="T31" fmla="*/ 0 h 2500"/>
                <a:gd name="T32" fmla="*/ 152955 w 153474"/>
                <a:gd name="T33" fmla="*/ 0 h 2500"/>
                <a:gd name="T34" fmla="*/ 0 w 153474"/>
                <a:gd name="T35" fmla="*/ 2313 h 2500"/>
                <a:gd name="T36" fmla="*/ 0 w 153474"/>
                <a:gd name="T37" fmla="*/ 2296 h 2500"/>
                <a:gd name="T38" fmla="*/ 152969 w 153474"/>
                <a:gd name="T39" fmla="*/ 0 h 2500"/>
                <a:gd name="T40" fmla="*/ 153033 w 153474"/>
                <a:gd name="T41" fmla="*/ 0 h 2500"/>
                <a:gd name="T42" fmla="*/ 153017 w 153474"/>
                <a:gd name="T43" fmla="*/ 0 h 2500"/>
                <a:gd name="T44" fmla="*/ 0 w 153474"/>
                <a:gd name="T45" fmla="*/ 2249 h 2500"/>
                <a:gd name="T46" fmla="*/ 0 w 153474"/>
                <a:gd name="T47" fmla="*/ 2235 h 2500"/>
                <a:gd name="T48" fmla="*/ 153033 w 153474"/>
                <a:gd name="T49" fmla="*/ 0 h 2500"/>
                <a:gd name="T50" fmla="*/ 153095 w 153474"/>
                <a:gd name="T51" fmla="*/ 0 h 2500"/>
                <a:gd name="T52" fmla="*/ 153081 w 153474"/>
                <a:gd name="T53" fmla="*/ 0 h 2500"/>
                <a:gd name="T54" fmla="*/ 0 w 153474"/>
                <a:gd name="T55" fmla="*/ 2187 h 2500"/>
                <a:gd name="T56" fmla="*/ 0 w 153474"/>
                <a:gd name="T57" fmla="*/ 2171 h 2500"/>
                <a:gd name="T58" fmla="*/ 153095 w 153474"/>
                <a:gd name="T59" fmla="*/ 0 h 2500"/>
                <a:gd name="T60" fmla="*/ 153159 w 153474"/>
                <a:gd name="T61" fmla="*/ 0 h 2500"/>
                <a:gd name="T62" fmla="*/ 153144 w 153474"/>
                <a:gd name="T63" fmla="*/ 0 h 2500"/>
                <a:gd name="T64" fmla="*/ 0 w 153474"/>
                <a:gd name="T65" fmla="*/ 2123 h 2500"/>
                <a:gd name="T66" fmla="*/ 0 w 153474"/>
                <a:gd name="T67" fmla="*/ 2109 h 2500"/>
                <a:gd name="T68" fmla="*/ 153159 w 153474"/>
                <a:gd name="T69" fmla="*/ 0 h 2500"/>
                <a:gd name="T70" fmla="*/ 153223 w 153474"/>
                <a:gd name="T71" fmla="*/ 0 h 2500"/>
                <a:gd name="T72" fmla="*/ 153206 w 153474"/>
                <a:gd name="T73" fmla="*/ 0 h 2500"/>
                <a:gd name="T74" fmla="*/ 0 w 153474"/>
                <a:gd name="T75" fmla="*/ 2062 h 2500"/>
                <a:gd name="T76" fmla="*/ 0 w 153474"/>
                <a:gd name="T77" fmla="*/ 2045 h 2500"/>
                <a:gd name="T78" fmla="*/ 153223 w 153474"/>
                <a:gd name="T79" fmla="*/ 0 h 2500"/>
                <a:gd name="T80" fmla="*/ 153284 w 153474"/>
                <a:gd name="T81" fmla="*/ 0 h 2500"/>
                <a:gd name="T82" fmla="*/ 153270 w 153474"/>
                <a:gd name="T83" fmla="*/ 0 h 2500"/>
                <a:gd name="T84" fmla="*/ 0 w 153474"/>
                <a:gd name="T85" fmla="*/ 1998 h 2500"/>
                <a:gd name="T86" fmla="*/ 0 w 153474"/>
                <a:gd name="T87" fmla="*/ 1984 h 2500"/>
                <a:gd name="T88" fmla="*/ 153284 w 153474"/>
                <a:gd name="T89" fmla="*/ 0 h 2500"/>
                <a:gd name="T90" fmla="*/ 153346 w 153474"/>
                <a:gd name="T91" fmla="*/ 0 h 2500"/>
                <a:gd name="T92" fmla="*/ 153332 w 153474"/>
                <a:gd name="T93" fmla="*/ 0 h 2500"/>
                <a:gd name="T94" fmla="*/ 0 w 153474"/>
                <a:gd name="T95" fmla="*/ 1936 h 2500"/>
                <a:gd name="T96" fmla="*/ 0 w 153474"/>
                <a:gd name="T97" fmla="*/ 1920 h 2500"/>
                <a:gd name="T98" fmla="*/ 153346 w 153474"/>
                <a:gd name="T99" fmla="*/ 0 h 2500"/>
                <a:gd name="T100" fmla="*/ 153410 w 153474"/>
                <a:gd name="T101" fmla="*/ 0 h 2500"/>
                <a:gd name="T102" fmla="*/ 153396 w 153474"/>
                <a:gd name="T103" fmla="*/ 0 h 2500"/>
                <a:gd name="T104" fmla="*/ 0 w 153474"/>
                <a:gd name="T105" fmla="*/ 1873 h 2500"/>
                <a:gd name="T106" fmla="*/ 0 w 153474"/>
                <a:gd name="T107" fmla="*/ 1858 h 2500"/>
                <a:gd name="T108" fmla="*/ 153410 w 153474"/>
                <a:gd name="T109" fmla="*/ 0 h 2500"/>
                <a:gd name="T110" fmla="*/ 153474 w 153474"/>
                <a:gd name="T111" fmla="*/ 0 h 2500"/>
                <a:gd name="T112" fmla="*/ 153457 w 153474"/>
                <a:gd name="T113" fmla="*/ 0 h 2500"/>
                <a:gd name="T114" fmla="*/ 0 w 153474"/>
                <a:gd name="T115" fmla="*/ 1811 h 2500"/>
                <a:gd name="T116" fmla="*/ 0 w 153474"/>
                <a:gd name="T117" fmla="*/ 1794 h 2500"/>
                <a:gd name="T118" fmla="*/ 153474 w 153474"/>
                <a:gd name="T119" fmla="*/ 0 h 2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53474" h="2500">
                  <a:moveTo>
                    <a:pt x="152782" y="0"/>
                  </a:moveTo>
                  <a:lnTo>
                    <a:pt x="152765" y="0"/>
                  </a:lnTo>
                  <a:lnTo>
                    <a:pt x="0" y="2500"/>
                  </a:lnTo>
                  <a:lnTo>
                    <a:pt x="0" y="2486"/>
                  </a:lnTo>
                  <a:lnTo>
                    <a:pt x="152782" y="0"/>
                  </a:lnTo>
                  <a:close/>
                  <a:moveTo>
                    <a:pt x="152844" y="0"/>
                  </a:moveTo>
                  <a:lnTo>
                    <a:pt x="152829" y="0"/>
                  </a:lnTo>
                  <a:lnTo>
                    <a:pt x="0" y="2438"/>
                  </a:lnTo>
                  <a:lnTo>
                    <a:pt x="0" y="2424"/>
                  </a:lnTo>
                  <a:lnTo>
                    <a:pt x="152844" y="0"/>
                  </a:lnTo>
                  <a:close/>
                  <a:moveTo>
                    <a:pt x="152908" y="0"/>
                  </a:moveTo>
                  <a:lnTo>
                    <a:pt x="152893" y="0"/>
                  </a:lnTo>
                  <a:lnTo>
                    <a:pt x="0" y="2374"/>
                  </a:lnTo>
                  <a:lnTo>
                    <a:pt x="0" y="2360"/>
                  </a:lnTo>
                  <a:lnTo>
                    <a:pt x="152908" y="0"/>
                  </a:lnTo>
                  <a:close/>
                  <a:moveTo>
                    <a:pt x="152969" y="0"/>
                  </a:moveTo>
                  <a:lnTo>
                    <a:pt x="152955" y="0"/>
                  </a:lnTo>
                  <a:lnTo>
                    <a:pt x="0" y="2313"/>
                  </a:lnTo>
                  <a:lnTo>
                    <a:pt x="0" y="2296"/>
                  </a:lnTo>
                  <a:lnTo>
                    <a:pt x="152969" y="0"/>
                  </a:lnTo>
                  <a:close/>
                  <a:moveTo>
                    <a:pt x="153033" y="0"/>
                  </a:moveTo>
                  <a:lnTo>
                    <a:pt x="153017" y="0"/>
                  </a:lnTo>
                  <a:lnTo>
                    <a:pt x="0" y="2249"/>
                  </a:lnTo>
                  <a:lnTo>
                    <a:pt x="0" y="2235"/>
                  </a:lnTo>
                  <a:lnTo>
                    <a:pt x="153033" y="0"/>
                  </a:lnTo>
                  <a:close/>
                  <a:moveTo>
                    <a:pt x="153095" y="0"/>
                  </a:moveTo>
                  <a:lnTo>
                    <a:pt x="153081" y="0"/>
                  </a:lnTo>
                  <a:lnTo>
                    <a:pt x="0" y="2187"/>
                  </a:lnTo>
                  <a:lnTo>
                    <a:pt x="0" y="2171"/>
                  </a:lnTo>
                  <a:lnTo>
                    <a:pt x="153095" y="0"/>
                  </a:lnTo>
                  <a:close/>
                  <a:moveTo>
                    <a:pt x="153159" y="0"/>
                  </a:moveTo>
                  <a:lnTo>
                    <a:pt x="153144" y="0"/>
                  </a:lnTo>
                  <a:lnTo>
                    <a:pt x="0" y="2123"/>
                  </a:lnTo>
                  <a:lnTo>
                    <a:pt x="0" y="2109"/>
                  </a:lnTo>
                  <a:lnTo>
                    <a:pt x="153159" y="0"/>
                  </a:lnTo>
                  <a:close/>
                  <a:moveTo>
                    <a:pt x="153223" y="0"/>
                  </a:moveTo>
                  <a:lnTo>
                    <a:pt x="153206" y="0"/>
                  </a:lnTo>
                  <a:lnTo>
                    <a:pt x="0" y="2062"/>
                  </a:lnTo>
                  <a:lnTo>
                    <a:pt x="0" y="2045"/>
                  </a:lnTo>
                  <a:lnTo>
                    <a:pt x="153223" y="0"/>
                  </a:lnTo>
                  <a:close/>
                  <a:moveTo>
                    <a:pt x="153284" y="0"/>
                  </a:moveTo>
                  <a:lnTo>
                    <a:pt x="153270" y="0"/>
                  </a:lnTo>
                  <a:lnTo>
                    <a:pt x="0" y="1998"/>
                  </a:lnTo>
                  <a:lnTo>
                    <a:pt x="0" y="1984"/>
                  </a:lnTo>
                  <a:lnTo>
                    <a:pt x="153284" y="0"/>
                  </a:lnTo>
                  <a:close/>
                  <a:moveTo>
                    <a:pt x="153346" y="0"/>
                  </a:moveTo>
                  <a:lnTo>
                    <a:pt x="153332" y="0"/>
                  </a:lnTo>
                  <a:lnTo>
                    <a:pt x="0" y="1936"/>
                  </a:lnTo>
                  <a:lnTo>
                    <a:pt x="0" y="1920"/>
                  </a:lnTo>
                  <a:lnTo>
                    <a:pt x="153346" y="0"/>
                  </a:lnTo>
                  <a:close/>
                  <a:moveTo>
                    <a:pt x="153410" y="0"/>
                  </a:moveTo>
                  <a:lnTo>
                    <a:pt x="153396" y="0"/>
                  </a:lnTo>
                  <a:lnTo>
                    <a:pt x="0" y="1873"/>
                  </a:lnTo>
                  <a:lnTo>
                    <a:pt x="0" y="1858"/>
                  </a:lnTo>
                  <a:lnTo>
                    <a:pt x="153410" y="0"/>
                  </a:lnTo>
                  <a:close/>
                  <a:moveTo>
                    <a:pt x="153474" y="0"/>
                  </a:moveTo>
                  <a:lnTo>
                    <a:pt x="153457" y="0"/>
                  </a:lnTo>
                  <a:lnTo>
                    <a:pt x="0" y="1811"/>
                  </a:lnTo>
                  <a:lnTo>
                    <a:pt x="0" y="1794"/>
                  </a:lnTo>
                  <a:lnTo>
                    <a:pt x="153474" y="0"/>
                  </a:lnTo>
                  <a:close/>
                </a:path>
              </a:pathLst>
            </a:custGeom>
            <a:solidFill>
              <a:srgbClr val="F2F2F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37" name="Freeform 193"/>
          <p:cNvSpPr>
            <a:spLocks noEditPoints="1"/>
          </p:cNvSpPr>
          <p:nvPr userDrawn="1"/>
        </p:nvSpPr>
        <p:spPr bwMode="auto">
          <a:xfrm rot="5400000" flipH="1">
            <a:off x="5858872" y="538949"/>
            <a:ext cx="6709277" cy="5956979"/>
          </a:xfrm>
          <a:custGeom>
            <a:avLst/>
            <a:gdLst>
              <a:gd name="T0" fmla="*/ 152782 w 153474"/>
              <a:gd name="T1" fmla="*/ 0 h 2500"/>
              <a:gd name="T2" fmla="*/ 152765 w 153474"/>
              <a:gd name="T3" fmla="*/ 0 h 2500"/>
              <a:gd name="T4" fmla="*/ 0 w 153474"/>
              <a:gd name="T5" fmla="*/ 2500 h 2500"/>
              <a:gd name="T6" fmla="*/ 0 w 153474"/>
              <a:gd name="T7" fmla="*/ 2486 h 2500"/>
              <a:gd name="T8" fmla="*/ 152782 w 153474"/>
              <a:gd name="T9" fmla="*/ 0 h 2500"/>
              <a:gd name="T10" fmla="*/ 152844 w 153474"/>
              <a:gd name="T11" fmla="*/ 0 h 2500"/>
              <a:gd name="T12" fmla="*/ 152829 w 153474"/>
              <a:gd name="T13" fmla="*/ 0 h 2500"/>
              <a:gd name="T14" fmla="*/ 0 w 153474"/>
              <a:gd name="T15" fmla="*/ 2438 h 2500"/>
              <a:gd name="T16" fmla="*/ 0 w 153474"/>
              <a:gd name="T17" fmla="*/ 2424 h 2500"/>
              <a:gd name="T18" fmla="*/ 152844 w 153474"/>
              <a:gd name="T19" fmla="*/ 0 h 2500"/>
              <a:gd name="T20" fmla="*/ 152908 w 153474"/>
              <a:gd name="T21" fmla="*/ 0 h 2500"/>
              <a:gd name="T22" fmla="*/ 152893 w 153474"/>
              <a:gd name="T23" fmla="*/ 0 h 2500"/>
              <a:gd name="T24" fmla="*/ 0 w 153474"/>
              <a:gd name="T25" fmla="*/ 2374 h 2500"/>
              <a:gd name="T26" fmla="*/ 0 w 153474"/>
              <a:gd name="T27" fmla="*/ 2360 h 2500"/>
              <a:gd name="T28" fmla="*/ 152908 w 153474"/>
              <a:gd name="T29" fmla="*/ 0 h 2500"/>
              <a:gd name="T30" fmla="*/ 152969 w 153474"/>
              <a:gd name="T31" fmla="*/ 0 h 2500"/>
              <a:gd name="T32" fmla="*/ 152955 w 153474"/>
              <a:gd name="T33" fmla="*/ 0 h 2500"/>
              <a:gd name="T34" fmla="*/ 0 w 153474"/>
              <a:gd name="T35" fmla="*/ 2313 h 2500"/>
              <a:gd name="T36" fmla="*/ 0 w 153474"/>
              <a:gd name="T37" fmla="*/ 2296 h 2500"/>
              <a:gd name="T38" fmla="*/ 152969 w 153474"/>
              <a:gd name="T39" fmla="*/ 0 h 2500"/>
              <a:gd name="T40" fmla="*/ 153033 w 153474"/>
              <a:gd name="T41" fmla="*/ 0 h 2500"/>
              <a:gd name="T42" fmla="*/ 153017 w 153474"/>
              <a:gd name="T43" fmla="*/ 0 h 2500"/>
              <a:gd name="T44" fmla="*/ 0 w 153474"/>
              <a:gd name="T45" fmla="*/ 2249 h 2500"/>
              <a:gd name="T46" fmla="*/ 0 w 153474"/>
              <a:gd name="T47" fmla="*/ 2235 h 2500"/>
              <a:gd name="T48" fmla="*/ 153033 w 153474"/>
              <a:gd name="T49" fmla="*/ 0 h 2500"/>
              <a:gd name="T50" fmla="*/ 153095 w 153474"/>
              <a:gd name="T51" fmla="*/ 0 h 2500"/>
              <a:gd name="T52" fmla="*/ 153081 w 153474"/>
              <a:gd name="T53" fmla="*/ 0 h 2500"/>
              <a:gd name="T54" fmla="*/ 0 w 153474"/>
              <a:gd name="T55" fmla="*/ 2187 h 2500"/>
              <a:gd name="T56" fmla="*/ 0 w 153474"/>
              <a:gd name="T57" fmla="*/ 2171 h 2500"/>
              <a:gd name="T58" fmla="*/ 153095 w 153474"/>
              <a:gd name="T59" fmla="*/ 0 h 2500"/>
              <a:gd name="T60" fmla="*/ 153159 w 153474"/>
              <a:gd name="T61" fmla="*/ 0 h 2500"/>
              <a:gd name="T62" fmla="*/ 153144 w 153474"/>
              <a:gd name="T63" fmla="*/ 0 h 2500"/>
              <a:gd name="T64" fmla="*/ 0 w 153474"/>
              <a:gd name="T65" fmla="*/ 2123 h 2500"/>
              <a:gd name="T66" fmla="*/ 0 w 153474"/>
              <a:gd name="T67" fmla="*/ 2109 h 2500"/>
              <a:gd name="T68" fmla="*/ 153159 w 153474"/>
              <a:gd name="T69" fmla="*/ 0 h 2500"/>
              <a:gd name="T70" fmla="*/ 153223 w 153474"/>
              <a:gd name="T71" fmla="*/ 0 h 2500"/>
              <a:gd name="T72" fmla="*/ 153206 w 153474"/>
              <a:gd name="T73" fmla="*/ 0 h 2500"/>
              <a:gd name="T74" fmla="*/ 0 w 153474"/>
              <a:gd name="T75" fmla="*/ 2062 h 2500"/>
              <a:gd name="T76" fmla="*/ 0 w 153474"/>
              <a:gd name="T77" fmla="*/ 2045 h 2500"/>
              <a:gd name="T78" fmla="*/ 153223 w 153474"/>
              <a:gd name="T79" fmla="*/ 0 h 2500"/>
              <a:gd name="T80" fmla="*/ 153284 w 153474"/>
              <a:gd name="T81" fmla="*/ 0 h 2500"/>
              <a:gd name="T82" fmla="*/ 153270 w 153474"/>
              <a:gd name="T83" fmla="*/ 0 h 2500"/>
              <a:gd name="T84" fmla="*/ 0 w 153474"/>
              <a:gd name="T85" fmla="*/ 1998 h 2500"/>
              <a:gd name="T86" fmla="*/ 0 w 153474"/>
              <a:gd name="T87" fmla="*/ 1984 h 2500"/>
              <a:gd name="T88" fmla="*/ 153284 w 153474"/>
              <a:gd name="T89" fmla="*/ 0 h 2500"/>
              <a:gd name="T90" fmla="*/ 153346 w 153474"/>
              <a:gd name="T91" fmla="*/ 0 h 2500"/>
              <a:gd name="T92" fmla="*/ 153332 w 153474"/>
              <a:gd name="T93" fmla="*/ 0 h 2500"/>
              <a:gd name="T94" fmla="*/ 0 w 153474"/>
              <a:gd name="T95" fmla="*/ 1936 h 2500"/>
              <a:gd name="T96" fmla="*/ 0 w 153474"/>
              <a:gd name="T97" fmla="*/ 1920 h 2500"/>
              <a:gd name="T98" fmla="*/ 153346 w 153474"/>
              <a:gd name="T99" fmla="*/ 0 h 2500"/>
              <a:gd name="T100" fmla="*/ 153410 w 153474"/>
              <a:gd name="T101" fmla="*/ 0 h 2500"/>
              <a:gd name="T102" fmla="*/ 153396 w 153474"/>
              <a:gd name="T103" fmla="*/ 0 h 2500"/>
              <a:gd name="T104" fmla="*/ 0 w 153474"/>
              <a:gd name="T105" fmla="*/ 1873 h 2500"/>
              <a:gd name="T106" fmla="*/ 0 w 153474"/>
              <a:gd name="T107" fmla="*/ 1858 h 2500"/>
              <a:gd name="T108" fmla="*/ 153410 w 153474"/>
              <a:gd name="T109" fmla="*/ 0 h 2500"/>
              <a:gd name="T110" fmla="*/ 153474 w 153474"/>
              <a:gd name="T111" fmla="*/ 0 h 2500"/>
              <a:gd name="T112" fmla="*/ 153457 w 153474"/>
              <a:gd name="T113" fmla="*/ 0 h 2500"/>
              <a:gd name="T114" fmla="*/ 0 w 153474"/>
              <a:gd name="T115" fmla="*/ 1811 h 2500"/>
              <a:gd name="T116" fmla="*/ 0 w 153474"/>
              <a:gd name="T117" fmla="*/ 1794 h 2500"/>
              <a:gd name="T118" fmla="*/ 153474 w 153474"/>
              <a:gd name="T119" fmla="*/ 0 h 2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53474" h="2500">
                <a:moveTo>
                  <a:pt x="152782" y="0"/>
                </a:moveTo>
                <a:lnTo>
                  <a:pt x="152765" y="0"/>
                </a:lnTo>
                <a:lnTo>
                  <a:pt x="0" y="2500"/>
                </a:lnTo>
                <a:lnTo>
                  <a:pt x="0" y="2486"/>
                </a:lnTo>
                <a:lnTo>
                  <a:pt x="152782" y="0"/>
                </a:lnTo>
                <a:close/>
                <a:moveTo>
                  <a:pt x="152844" y="0"/>
                </a:moveTo>
                <a:lnTo>
                  <a:pt x="152829" y="0"/>
                </a:lnTo>
                <a:lnTo>
                  <a:pt x="0" y="2438"/>
                </a:lnTo>
                <a:lnTo>
                  <a:pt x="0" y="2424"/>
                </a:lnTo>
                <a:lnTo>
                  <a:pt x="152844" y="0"/>
                </a:lnTo>
                <a:close/>
                <a:moveTo>
                  <a:pt x="152908" y="0"/>
                </a:moveTo>
                <a:lnTo>
                  <a:pt x="152893" y="0"/>
                </a:lnTo>
                <a:lnTo>
                  <a:pt x="0" y="2374"/>
                </a:lnTo>
                <a:lnTo>
                  <a:pt x="0" y="2360"/>
                </a:lnTo>
                <a:lnTo>
                  <a:pt x="152908" y="0"/>
                </a:lnTo>
                <a:close/>
                <a:moveTo>
                  <a:pt x="152969" y="0"/>
                </a:moveTo>
                <a:lnTo>
                  <a:pt x="152955" y="0"/>
                </a:lnTo>
                <a:lnTo>
                  <a:pt x="0" y="2313"/>
                </a:lnTo>
                <a:lnTo>
                  <a:pt x="0" y="2296"/>
                </a:lnTo>
                <a:lnTo>
                  <a:pt x="152969" y="0"/>
                </a:lnTo>
                <a:close/>
                <a:moveTo>
                  <a:pt x="153033" y="0"/>
                </a:moveTo>
                <a:lnTo>
                  <a:pt x="153017" y="0"/>
                </a:lnTo>
                <a:lnTo>
                  <a:pt x="0" y="2249"/>
                </a:lnTo>
                <a:lnTo>
                  <a:pt x="0" y="2235"/>
                </a:lnTo>
                <a:lnTo>
                  <a:pt x="153033" y="0"/>
                </a:lnTo>
                <a:close/>
                <a:moveTo>
                  <a:pt x="153095" y="0"/>
                </a:moveTo>
                <a:lnTo>
                  <a:pt x="153081" y="0"/>
                </a:lnTo>
                <a:lnTo>
                  <a:pt x="0" y="2187"/>
                </a:lnTo>
                <a:lnTo>
                  <a:pt x="0" y="2171"/>
                </a:lnTo>
                <a:lnTo>
                  <a:pt x="153095" y="0"/>
                </a:lnTo>
                <a:close/>
                <a:moveTo>
                  <a:pt x="153159" y="0"/>
                </a:moveTo>
                <a:lnTo>
                  <a:pt x="153144" y="0"/>
                </a:lnTo>
                <a:lnTo>
                  <a:pt x="0" y="2123"/>
                </a:lnTo>
                <a:lnTo>
                  <a:pt x="0" y="2109"/>
                </a:lnTo>
                <a:lnTo>
                  <a:pt x="153159" y="0"/>
                </a:lnTo>
                <a:close/>
                <a:moveTo>
                  <a:pt x="153223" y="0"/>
                </a:moveTo>
                <a:lnTo>
                  <a:pt x="153206" y="0"/>
                </a:lnTo>
                <a:lnTo>
                  <a:pt x="0" y="2062"/>
                </a:lnTo>
                <a:lnTo>
                  <a:pt x="0" y="2045"/>
                </a:lnTo>
                <a:lnTo>
                  <a:pt x="153223" y="0"/>
                </a:lnTo>
                <a:close/>
                <a:moveTo>
                  <a:pt x="153284" y="0"/>
                </a:moveTo>
                <a:lnTo>
                  <a:pt x="153270" y="0"/>
                </a:lnTo>
                <a:lnTo>
                  <a:pt x="0" y="1998"/>
                </a:lnTo>
                <a:lnTo>
                  <a:pt x="0" y="1984"/>
                </a:lnTo>
                <a:lnTo>
                  <a:pt x="153284" y="0"/>
                </a:lnTo>
                <a:close/>
                <a:moveTo>
                  <a:pt x="153346" y="0"/>
                </a:moveTo>
                <a:lnTo>
                  <a:pt x="153332" y="0"/>
                </a:lnTo>
                <a:lnTo>
                  <a:pt x="0" y="1936"/>
                </a:lnTo>
                <a:lnTo>
                  <a:pt x="0" y="1920"/>
                </a:lnTo>
                <a:lnTo>
                  <a:pt x="153346" y="0"/>
                </a:lnTo>
                <a:close/>
                <a:moveTo>
                  <a:pt x="153410" y="0"/>
                </a:moveTo>
                <a:lnTo>
                  <a:pt x="153396" y="0"/>
                </a:lnTo>
                <a:lnTo>
                  <a:pt x="0" y="1873"/>
                </a:lnTo>
                <a:lnTo>
                  <a:pt x="0" y="1858"/>
                </a:lnTo>
                <a:lnTo>
                  <a:pt x="153410" y="0"/>
                </a:lnTo>
                <a:close/>
                <a:moveTo>
                  <a:pt x="153474" y="0"/>
                </a:moveTo>
                <a:lnTo>
                  <a:pt x="153457" y="0"/>
                </a:lnTo>
                <a:lnTo>
                  <a:pt x="0" y="1811"/>
                </a:lnTo>
                <a:lnTo>
                  <a:pt x="0" y="1794"/>
                </a:lnTo>
                <a:lnTo>
                  <a:pt x="153474" y="0"/>
                </a:lnTo>
                <a:close/>
              </a:path>
            </a:pathLst>
          </a:custGeom>
          <a:solidFill>
            <a:schemeClr val="bg1">
              <a:lumMod val="95000"/>
            </a:schemeClr>
          </a:solidFill>
          <a:ln>
            <a:noFill/>
          </a:ln>
        </p:spPr>
        <p:txBody>
          <a:bodyPr vert="horz" wrap="square" lIns="91440" tIns="45720" rIns="91440" bIns="45720" numCol="1" anchor="t" anchorCtr="0" compatLnSpc="1"/>
          <a:lstStyle/>
          <a:p>
            <a:endParaRPr lang="zh-CN" altLang="en-US"/>
          </a:p>
        </p:txBody>
      </p:sp>
      <p:grpSp>
        <p:nvGrpSpPr>
          <p:cNvPr id="38" name="组合 37"/>
          <p:cNvGrpSpPr/>
          <p:nvPr userDrawn="1"/>
        </p:nvGrpSpPr>
        <p:grpSpPr>
          <a:xfrm rot="10800000" flipH="1" flipV="1">
            <a:off x="10799606" y="0"/>
            <a:ext cx="1392394" cy="1403843"/>
            <a:chOff x="5649154" y="-15922"/>
            <a:chExt cx="6052815" cy="6773418"/>
          </a:xfrm>
        </p:grpSpPr>
        <p:sp>
          <p:nvSpPr>
            <p:cNvPr id="39" name="Freeform 167"/>
            <p:cNvSpPr/>
            <p:nvPr/>
          </p:nvSpPr>
          <p:spPr bwMode="auto">
            <a:xfrm rot="16200000">
              <a:off x="5318235" y="330921"/>
              <a:ext cx="6711200" cy="6049361"/>
            </a:xfrm>
            <a:custGeom>
              <a:avLst/>
              <a:gdLst>
                <a:gd name="T0" fmla="*/ 153518 w 153518"/>
                <a:gd name="T1" fmla="*/ 1751 h 1751"/>
                <a:gd name="T2" fmla="*/ 153518 w 153518"/>
                <a:gd name="T3" fmla="*/ 0 h 1751"/>
                <a:gd name="T4" fmla="*/ 0 w 153518"/>
                <a:gd name="T5" fmla="*/ 1751 h 1751"/>
                <a:gd name="T6" fmla="*/ 153518 w 153518"/>
                <a:gd name="T7" fmla="*/ 1751 h 1751"/>
              </a:gdLst>
              <a:ahLst/>
              <a:cxnLst>
                <a:cxn ang="0">
                  <a:pos x="T0" y="T1"/>
                </a:cxn>
                <a:cxn ang="0">
                  <a:pos x="T2" y="T3"/>
                </a:cxn>
                <a:cxn ang="0">
                  <a:pos x="T4" y="T5"/>
                </a:cxn>
                <a:cxn ang="0">
                  <a:pos x="T6" y="T7"/>
                </a:cxn>
              </a:cxnLst>
              <a:rect l="0" t="0" r="r" b="b"/>
              <a:pathLst>
                <a:path w="153518" h="1751">
                  <a:moveTo>
                    <a:pt x="153518" y="1751"/>
                  </a:moveTo>
                  <a:lnTo>
                    <a:pt x="153518" y="0"/>
                  </a:lnTo>
                  <a:lnTo>
                    <a:pt x="0" y="1751"/>
                  </a:lnTo>
                  <a:lnTo>
                    <a:pt x="153518" y="1751"/>
                  </a:lnTo>
                  <a:close/>
                </a:path>
              </a:pathLst>
            </a:custGeom>
            <a:solidFill>
              <a:schemeClr val="accent2"/>
            </a:solidFill>
            <a:ln>
              <a:noFill/>
            </a:ln>
          </p:spPr>
          <p:txBody>
            <a:bodyPr vert="horz" wrap="square" lIns="91440" tIns="45720" rIns="91440" bIns="45720" numCol="1" anchor="t" anchorCtr="0" compatLnSpc="1"/>
            <a:lstStyle/>
            <a:p>
              <a:endParaRPr lang="zh-CN" altLang="en-US"/>
            </a:p>
          </p:txBody>
        </p:sp>
        <p:sp>
          <p:nvSpPr>
            <p:cNvPr id="40" name="Freeform 192"/>
            <p:cNvSpPr/>
            <p:nvPr/>
          </p:nvSpPr>
          <p:spPr bwMode="auto">
            <a:xfrm rot="16200000">
              <a:off x="7138226" y="2197206"/>
              <a:ext cx="6757495" cy="2363085"/>
            </a:xfrm>
            <a:custGeom>
              <a:avLst/>
              <a:gdLst>
                <a:gd name="T0" fmla="*/ 154577 w 154577"/>
                <a:gd name="T1" fmla="*/ 684 h 684"/>
                <a:gd name="T2" fmla="*/ 154577 w 154577"/>
                <a:gd name="T3" fmla="*/ 0 h 684"/>
                <a:gd name="T4" fmla="*/ 0 w 154577"/>
                <a:gd name="T5" fmla="*/ 684 h 684"/>
                <a:gd name="T6" fmla="*/ 154577 w 154577"/>
                <a:gd name="T7" fmla="*/ 684 h 684"/>
              </a:gdLst>
              <a:ahLst/>
              <a:cxnLst>
                <a:cxn ang="0">
                  <a:pos x="T0" y="T1"/>
                </a:cxn>
                <a:cxn ang="0">
                  <a:pos x="T2" y="T3"/>
                </a:cxn>
                <a:cxn ang="0">
                  <a:pos x="T4" y="T5"/>
                </a:cxn>
                <a:cxn ang="0">
                  <a:pos x="T6" y="T7"/>
                </a:cxn>
              </a:cxnLst>
              <a:rect l="0" t="0" r="r" b="b"/>
              <a:pathLst>
                <a:path w="154577" h="684">
                  <a:moveTo>
                    <a:pt x="154577" y="684"/>
                  </a:moveTo>
                  <a:lnTo>
                    <a:pt x="154577" y="0"/>
                  </a:lnTo>
                  <a:lnTo>
                    <a:pt x="0" y="684"/>
                  </a:lnTo>
                  <a:lnTo>
                    <a:pt x="154577" y="684"/>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41" name="Freeform 193"/>
            <p:cNvSpPr>
              <a:spLocks noEditPoints="1"/>
            </p:cNvSpPr>
            <p:nvPr/>
          </p:nvSpPr>
          <p:spPr bwMode="auto">
            <a:xfrm rot="5400000">
              <a:off x="5368841" y="360227"/>
              <a:ext cx="6709277" cy="5956979"/>
            </a:xfrm>
            <a:custGeom>
              <a:avLst/>
              <a:gdLst>
                <a:gd name="T0" fmla="*/ 152782 w 153474"/>
                <a:gd name="T1" fmla="*/ 0 h 2500"/>
                <a:gd name="T2" fmla="*/ 152765 w 153474"/>
                <a:gd name="T3" fmla="*/ 0 h 2500"/>
                <a:gd name="T4" fmla="*/ 0 w 153474"/>
                <a:gd name="T5" fmla="*/ 2500 h 2500"/>
                <a:gd name="T6" fmla="*/ 0 w 153474"/>
                <a:gd name="T7" fmla="*/ 2486 h 2500"/>
                <a:gd name="T8" fmla="*/ 152782 w 153474"/>
                <a:gd name="T9" fmla="*/ 0 h 2500"/>
                <a:gd name="T10" fmla="*/ 152844 w 153474"/>
                <a:gd name="T11" fmla="*/ 0 h 2500"/>
                <a:gd name="T12" fmla="*/ 152829 w 153474"/>
                <a:gd name="T13" fmla="*/ 0 h 2500"/>
                <a:gd name="T14" fmla="*/ 0 w 153474"/>
                <a:gd name="T15" fmla="*/ 2438 h 2500"/>
                <a:gd name="T16" fmla="*/ 0 w 153474"/>
                <a:gd name="T17" fmla="*/ 2424 h 2500"/>
                <a:gd name="T18" fmla="*/ 152844 w 153474"/>
                <a:gd name="T19" fmla="*/ 0 h 2500"/>
                <a:gd name="T20" fmla="*/ 152908 w 153474"/>
                <a:gd name="T21" fmla="*/ 0 h 2500"/>
                <a:gd name="T22" fmla="*/ 152893 w 153474"/>
                <a:gd name="T23" fmla="*/ 0 h 2500"/>
                <a:gd name="T24" fmla="*/ 0 w 153474"/>
                <a:gd name="T25" fmla="*/ 2374 h 2500"/>
                <a:gd name="T26" fmla="*/ 0 w 153474"/>
                <a:gd name="T27" fmla="*/ 2360 h 2500"/>
                <a:gd name="T28" fmla="*/ 152908 w 153474"/>
                <a:gd name="T29" fmla="*/ 0 h 2500"/>
                <a:gd name="T30" fmla="*/ 152969 w 153474"/>
                <a:gd name="T31" fmla="*/ 0 h 2500"/>
                <a:gd name="T32" fmla="*/ 152955 w 153474"/>
                <a:gd name="T33" fmla="*/ 0 h 2500"/>
                <a:gd name="T34" fmla="*/ 0 w 153474"/>
                <a:gd name="T35" fmla="*/ 2313 h 2500"/>
                <a:gd name="T36" fmla="*/ 0 w 153474"/>
                <a:gd name="T37" fmla="*/ 2296 h 2500"/>
                <a:gd name="T38" fmla="*/ 152969 w 153474"/>
                <a:gd name="T39" fmla="*/ 0 h 2500"/>
                <a:gd name="T40" fmla="*/ 153033 w 153474"/>
                <a:gd name="T41" fmla="*/ 0 h 2500"/>
                <a:gd name="T42" fmla="*/ 153017 w 153474"/>
                <a:gd name="T43" fmla="*/ 0 h 2500"/>
                <a:gd name="T44" fmla="*/ 0 w 153474"/>
                <a:gd name="T45" fmla="*/ 2249 h 2500"/>
                <a:gd name="T46" fmla="*/ 0 w 153474"/>
                <a:gd name="T47" fmla="*/ 2235 h 2500"/>
                <a:gd name="T48" fmla="*/ 153033 w 153474"/>
                <a:gd name="T49" fmla="*/ 0 h 2500"/>
                <a:gd name="T50" fmla="*/ 153095 w 153474"/>
                <a:gd name="T51" fmla="*/ 0 h 2500"/>
                <a:gd name="T52" fmla="*/ 153081 w 153474"/>
                <a:gd name="T53" fmla="*/ 0 h 2500"/>
                <a:gd name="T54" fmla="*/ 0 w 153474"/>
                <a:gd name="T55" fmla="*/ 2187 h 2500"/>
                <a:gd name="T56" fmla="*/ 0 w 153474"/>
                <a:gd name="T57" fmla="*/ 2171 h 2500"/>
                <a:gd name="T58" fmla="*/ 153095 w 153474"/>
                <a:gd name="T59" fmla="*/ 0 h 2500"/>
                <a:gd name="T60" fmla="*/ 153159 w 153474"/>
                <a:gd name="T61" fmla="*/ 0 h 2500"/>
                <a:gd name="T62" fmla="*/ 153144 w 153474"/>
                <a:gd name="T63" fmla="*/ 0 h 2500"/>
                <a:gd name="T64" fmla="*/ 0 w 153474"/>
                <a:gd name="T65" fmla="*/ 2123 h 2500"/>
                <a:gd name="T66" fmla="*/ 0 w 153474"/>
                <a:gd name="T67" fmla="*/ 2109 h 2500"/>
                <a:gd name="T68" fmla="*/ 153159 w 153474"/>
                <a:gd name="T69" fmla="*/ 0 h 2500"/>
                <a:gd name="T70" fmla="*/ 153223 w 153474"/>
                <a:gd name="T71" fmla="*/ 0 h 2500"/>
                <a:gd name="T72" fmla="*/ 153206 w 153474"/>
                <a:gd name="T73" fmla="*/ 0 h 2500"/>
                <a:gd name="T74" fmla="*/ 0 w 153474"/>
                <a:gd name="T75" fmla="*/ 2062 h 2500"/>
                <a:gd name="T76" fmla="*/ 0 w 153474"/>
                <a:gd name="T77" fmla="*/ 2045 h 2500"/>
                <a:gd name="T78" fmla="*/ 153223 w 153474"/>
                <a:gd name="T79" fmla="*/ 0 h 2500"/>
                <a:gd name="T80" fmla="*/ 153284 w 153474"/>
                <a:gd name="T81" fmla="*/ 0 h 2500"/>
                <a:gd name="T82" fmla="*/ 153270 w 153474"/>
                <a:gd name="T83" fmla="*/ 0 h 2500"/>
                <a:gd name="T84" fmla="*/ 0 w 153474"/>
                <a:gd name="T85" fmla="*/ 1998 h 2500"/>
                <a:gd name="T86" fmla="*/ 0 w 153474"/>
                <a:gd name="T87" fmla="*/ 1984 h 2500"/>
                <a:gd name="T88" fmla="*/ 153284 w 153474"/>
                <a:gd name="T89" fmla="*/ 0 h 2500"/>
                <a:gd name="T90" fmla="*/ 153346 w 153474"/>
                <a:gd name="T91" fmla="*/ 0 h 2500"/>
                <a:gd name="T92" fmla="*/ 153332 w 153474"/>
                <a:gd name="T93" fmla="*/ 0 h 2500"/>
                <a:gd name="T94" fmla="*/ 0 w 153474"/>
                <a:gd name="T95" fmla="*/ 1936 h 2500"/>
                <a:gd name="T96" fmla="*/ 0 w 153474"/>
                <a:gd name="T97" fmla="*/ 1920 h 2500"/>
                <a:gd name="T98" fmla="*/ 153346 w 153474"/>
                <a:gd name="T99" fmla="*/ 0 h 2500"/>
                <a:gd name="T100" fmla="*/ 153410 w 153474"/>
                <a:gd name="T101" fmla="*/ 0 h 2500"/>
                <a:gd name="T102" fmla="*/ 153396 w 153474"/>
                <a:gd name="T103" fmla="*/ 0 h 2500"/>
                <a:gd name="T104" fmla="*/ 0 w 153474"/>
                <a:gd name="T105" fmla="*/ 1873 h 2500"/>
                <a:gd name="T106" fmla="*/ 0 w 153474"/>
                <a:gd name="T107" fmla="*/ 1858 h 2500"/>
                <a:gd name="T108" fmla="*/ 153410 w 153474"/>
                <a:gd name="T109" fmla="*/ 0 h 2500"/>
                <a:gd name="T110" fmla="*/ 153474 w 153474"/>
                <a:gd name="T111" fmla="*/ 0 h 2500"/>
                <a:gd name="T112" fmla="*/ 153457 w 153474"/>
                <a:gd name="T113" fmla="*/ 0 h 2500"/>
                <a:gd name="T114" fmla="*/ 0 w 153474"/>
                <a:gd name="T115" fmla="*/ 1811 h 2500"/>
                <a:gd name="T116" fmla="*/ 0 w 153474"/>
                <a:gd name="T117" fmla="*/ 1794 h 2500"/>
                <a:gd name="T118" fmla="*/ 153474 w 153474"/>
                <a:gd name="T119" fmla="*/ 0 h 2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53474" h="2500">
                  <a:moveTo>
                    <a:pt x="152782" y="0"/>
                  </a:moveTo>
                  <a:lnTo>
                    <a:pt x="152765" y="0"/>
                  </a:lnTo>
                  <a:lnTo>
                    <a:pt x="0" y="2500"/>
                  </a:lnTo>
                  <a:lnTo>
                    <a:pt x="0" y="2486"/>
                  </a:lnTo>
                  <a:lnTo>
                    <a:pt x="152782" y="0"/>
                  </a:lnTo>
                  <a:close/>
                  <a:moveTo>
                    <a:pt x="152844" y="0"/>
                  </a:moveTo>
                  <a:lnTo>
                    <a:pt x="152829" y="0"/>
                  </a:lnTo>
                  <a:lnTo>
                    <a:pt x="0" y="2438"/>
                  </a:lnTo>
                  <a:lnTo>
                    <a:pt x="0" y="2424"/>
                  </a:lnTo>
                  <a:lnTo>
                    <a:pt x="152844" y="0"/>
                  </a:lnTo>
                  <a:close/>
                  <a:moveTo>
                    <a:pt x="152908" y="0"/>
                  </a:moveTo>
                  <a:lnTo>
                    <a:pt x="152893" y="0"/>
                  </a:lnTo>
                  <a:lnTo>
                    <a:pt x="0" y="2374"/>
                  </a:lnTo>
                  <a:lnTo>
                    <a:pt x="0" y="2360"/>
                  </a:lnTo>
                  <a:lnTo>
                    <a:pt x="152908" y="0"/>
                  </a:lnTo>
                  <a:close/>
                  <a:moveTo>
                    <a:pt x="152969" y="0"/>
                  </a:moveTo>
                  <a:lnTo>
                    <a:pt x="152955" y="0"/>
                  </a:lnTo>
                  <a:lnTo>
                    <a:pt x="0" y="2313"/>
                  </a:lnTo>
                  <a:lnTo>
                    <a:pt x="0" y="2296"/>
                  </a:lnTo>
                  <a:lnTo>
                    <a:pt x="152969" y="0"/>
                  </a:lnTo>
                  <a:close/>
                  <a:moveTo>
                    <a:pt x="153033" y="0"/>
                  </a:moveTo>
                  <a:lnTo>
                    <a:pt x="153017" y="0"/>
                  </a:lnTo>
                  <a:lnTo>
                    <a:pt x="0" y="2249"/>
                  </a:lnTo>
                  <a:lnTo>
                    <a:pt x="0" y="2235"/>
                  </a:lnTo>
                  <a:lnTo>
                    <a:pt x="153033" y="0"/>
                  </a:lnTo>
                  <a:close/>
                  <a:moveTo>
                    <a:pt x="153095" y="0"/>
                  </a:moveTo>
                  <a:lnTo>
                    <a:pt x="153081" y="0"/>
                  </a:lnTo>
                  <a:lnTo>
                    <a:pt x="0" y="2187"/>
                  </a:lnTo>
                  <a:lnTo>
                    <a:pt x="0" y="2171"/>
                  </a:lnTo>
                  <a:lnTo>
                    <a:pt x="153095" y="0"/>
                  </a:lnTo>
                  <a:close/>
                  <a:moveTo>
                    <a:pt x="153159" y="0"/>
                  </a:moveTo>
                  <a:lnTo>
                    <a:pt x="153144" y="0"/>
                  </a:lnTo>
                  <a:lnTo>
                    <a:pt x="0" y="2123"/>
                  </a:lnTo>
                  <a:lnTo>
                    <a:pt x="0" y="2109"/>
                  </a:lnTo>
                  <a:lnTo>
                    <a:pt x="153159" y="0"/>
                  </a:lnTo>
                  <a:close/>
                  <a:moveTo>
                    <a:pt x="153223" y="0"/>
                  </a:moveTo>
                  <a:lnTo>
                    <a:pt x="153206" y="0"/>
                  </a:lnTo>
                  <a:lnTo>
                    <a:pt x="0" y="2062"/>
                  </a:lnTo>
                  <a:lnTo>
                    <a:pt x="0" y="2045"/>
                  </a:lnTo>
                  <a:lnTo>
                    <a:pt x="153223" y="0"/>
                  </a:lnTo>
                  <a:close/>
                  <a:moveTo>
                    <a:pt x="153284" y="0"/>
                  </a:moveTo>
                  <a:lnTo>
                    <a:pt x="153270" y="0"/>
                  </a:lnTo>
                  <a:lnTo>
                    <a:pt x="0" y="1998"/>
                  </a:lnTo>
                  <a:lnTo>
                    <a:pt x="0" y="1984"/>
                  </a:lnTo>
                  <a:lnTo>
                    <a:pt x="153284" y="0"/>
                  </a:lnTo>
                  <a:close/>
                  <a:moveTo>
                    <a:pt x="153346" y="0"/>
                  </a:moveTo>
                  <a:lnTo>
                    <a:pt x="153332" y="0"/>
                  </a:lnTo>
                  <a:lnTo>
                    <a:pt x="0" y="1936"/>
                  </a:lnTo>
                  <a:lnTo>
                    <a:pt x="0" y="1920"/>
                  </a:lnTo>
                  <a:lnTo>
                    <a:pt x="153346" y="0"/>
                  </a:lnTo>
                  <a:close/>
                  <a:moveTo>
                    <a:pt x="153410" y="0"/>
                  </a:moveTo>
                  <a:lnTo>
                    <a:pt x="153396" y="0"/>
                  </a:lnTo>
                  <a:lnTo>
                    <a:pt x="0" y="1873"/>
                  </a:lnTo>
                  <a:lnTo>
                    <a:pt x="0" y="1858"/>
                  </a:lnTo>
                  <a:lnTo>
                    <a:pt x="153410" y="0"/>
                  </a:lnTo>
                  <a:close/>
                  <a:moveTo>
                    <a:pt x="153474" y="0"/>
                  </a:moveTo>
                  <a:lnTo>
                    <a:pt x="153457" y="0"/>
                  </a:lnTo>
                  <a:lnTo>
                    <a:pt x="0" y="1811"/>
                  </a:lnTo>
                  <a:lnTo>
                    <a:pt x="0" y="1794"/>
                  </a:lnTo>
                  <a:lnTo>
                    <a:pt x="153474" y="0"/>
                  </a:lnTo>
                  <a:close/>
                </a:path>
              </a:pathLst>
            </a:custGeom>
            <a:solidFill>
              <a:srgbClr val="F2F2F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F19F3E90-D4CD-4D41-B7B4-663F60AD6651}"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14EB0E4-AB89-47F9-8935-26C40172C91D}"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F19F3E90-D4CD-4D41-B7B4-663F60AD6651}"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14EB0E4-AB89-47F9-8935-26C40172C91D}"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9F3E90-D4CD-4D41-B7B4-663F60AD6651}"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4EB0E4-AB89-47F9-8935-26C40172C91D}"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 name="Freeform 193"/>
          <p:cNvSpPr>
            <a:spLocks noEditPoints="1"/>
          </p:cNvSpPr>
          <p:nvPr/>
        </p:nvSpPr>
        <p:spPr bwMode="auto">
          <a:xfrm rot="5400000" flipV="1">
            <a:off x="895093" y="-902354"/>
            <a:ext cx="6709277" cy="8518537"/>
          </a:xfrm>
          <a:custGeom>
            <a:avLst/>
            <a:gdLst>
              <a:gd name="T0" fmla="*/ 152782 w 153474"/>
              <a:gd name="T1" fmla="*/ 0 h 2500"/>
              <a:gd name="T2" fmla="*/ 152765 w 153474"/>
              <a:gd name="T3" fmla="*/ 0 h 2500"/>
              <a:gd name="T4" fmla="*/ 0 w 153474"/>
              <a:gd name="T5" fmla="*/ 2500 h 2500"/>
              <a:gd name="T6" fmla="*/ 0 w 153474"/>
              <a:gd name="T7" fmla="*/ 2486 h 2500"/>
              <a:gd name="T8" fmla="*/ 152782 w 153474"/>
              <a:gd name="T9" fmla="*/ 0 h 2500"/>
              <a:gd name="T10" fmla="*/ 152844 w 153474"/>
              <a:gd name="T11" fmla="*/ 0 h 2500"/>
              <a:gd name="T12" fmla="*/ 152829 w 153474"/>
              <a:gd name="T13" fmla="*/ 0 h 2500"/>
              <a:gd name="T14" fmla="*/ 0 w 153474"/>
              <a:gd name="T15" fmla="*/ 2438 h 2500"/>
              <a:gd name="T16" fmla="*/ 0 w 153474"/>
              <a:gd name="T17" fmla="*/ 2424 h 2500"/>
              <a:gd name="T18" fmla="*/ 152844 w 153474"/>
              <a:gd name="T19" fmla="*/ 0 h 2500"/>
              <a:gd name="T20" fmla="*/ 152908 w 153474"/>
              <a:gd name="T21" fmla="*/ 0 h 2500"/>
              <a:gd name="T22" fmla="*/ 152893 w 153474"/>
              <a:gd name="T23" fmla="*/ 0 h 2500"/>
              <a:gd name="T24" fmla="*/ 0 w 153474"/>
              <a:gd name="T25" fmla="*/ 2374 h 2500"/>
              <a:gd name="T26" fmla="*/ 0 w 153474"/>
              <a:gd name="T27" fmla="*/ 2360 h 2500"/>
              <a:gd name="T28" fmla="*/ 152908 w 153474"/>
              <a:gd name="T29" fmla="*/ 0 h 2500"/>
              <a:gd name="T30" fmla="*/ 152969 w 153474"/>
              <a:gd name="T31" fmla="*/ 0 h 2500"/>
              <a:gd name="T32" fmla="*/ 152955 w 153474"/>
              <a:gd name="T33" fmla="*/ 0 h 2500"/>
              <a:gd name="T34" fmla="*/ 0 w 153474"/>
              <a:gd name="T35" fmla="*/ 2313 h 2500"/>
              <a:gd name="T36" fmla="*/ 0 w 153474"/>
              <a:gd name="T37" fmla="*/ 2296 h 2500"/>
              <a:gd name="T38" fmla="*/ 152969 w 153474"/>
              <a:gd name="T39" fmla="*/ 0 h 2500"/>
              <a:gd name="T40" fmla="*/ 153033 w 153474"/>
              <a:gd name="T41" fmla="*/ 0 h 2500"/>
              <a:gd name="T42" fmla="*/ 153017 w 153474"/>
              <a:gd name="T43" fmla="*/ 0 h 2500"/>
              <a:gd name="T44" fmla="*/ 0 w 153474"/>
              <a:gd name="T45" fmla="*/ 2249 h 2500"/>
              <a:gd name="T46" fmla="*/ 0 w 153474"/>
              <a:gd name="T47" fmla="*/ 2235 h 2500"/>
              <a:gd name="T48" fmla="*/ 153033 w 153474"/>
              <a:gd name="T49" fmla="*/ 0 h 2500"/>
              <a:gd name="T50" fmla="*/ 153095 w 153474"/>
              <a:gd name="T51" fmla="*/ 0 h 2500"/>
              <a:gd name="T52" fmla="*/ 153081 w 153474"/>
              <a:gd name="T53" fmla="*/ 0 h 2500"/>
              <a:gd name="T54" fmla="*/ 0 w 153474"/>
              <a:gd name="T55" fmla="*/ 2187 h 2500"/>
              <a:gd name="T56" fmla="*/ 0 w 153474"/>
              <a:gd name="T57" fmla="*/ 2171 h 2500"/>
              <a:gd name="T58" fmla="*/ 153095 w 153474"/>
              <a:gd name="T59" fmla="*/ 0 h 2500"/>
              <a:gd name="T60" fmla="*/ 153159 w 153474"/>
              <a:gd name="T61" fmla="*/ 0 h 2500"/>
              <a:gd name="T62" fmla="*/ 153144 w 153474"/>
              <a:gd name="T63" fmla="*/ 0 h 2500"/>
              <a:gd name="T64" fmla="*/ 0 w 153474"/>
              <a:gd name="T65" fmla="*/ 2123 h 2500"/>
              <a:gd name="T66" fmla="*/ 0 w 153474"/>
              <a:gd name="T67" fmla="*/ 2109 h 2500"/>
              <a:gd name="T68" fmla="*/ 153159 w 153474"/>
              <a:gd name="T69" fmla="*/ 0 h 2500"/>
              <a:gd name="T70" fmla="*/ 153223 w 153474"/>
              <a:gd name="T71" fmla="*/ 0 h 2500"/>
              <a:gd name="T72" fmla="*/ 153206 w 153474"/>
              <a:gd name="T73" fmla="*/ 0 h 2500"/>
              <a:gd name="T74" fmla="*/ 0 w 153474"/>
              <a:gd name="T75" fmla="*/ 2062 h 2500"/>
              <a:gd name="T76" fmla="*/ 0 w 153474"/>
              <a:gd name="T77" fmla="*/ 2045 h 2500"/>
              <a:gd name="T78" fmla="*/ 153223 w 153474"/>
              <a:gd name="T79" fmla="*/ 0 h 2500"/>
              <a:gd name="T80" fmla="*/ 153284 w 153474"/>
              <a:gd name="T81" fmla="*/ 0 h 2500"/>
              <a:gd name="T82" fmla="*/ 153270 w 153474"/>
              <a:gd name="T83" fmla="*/ 0 h 2500"/>
              <a:gd name="T84" fmla="*/ 0 w 153474"/>
              <a:gd name="T85" fmla="*/ 1998 h 2500"/>
              <a:gd name="T86" fmla="*/ 0 w 153474"/>
              <a:gd name="T87" fmla="*/ 1984 h 2500"/>
              <a:gd name="T88" fmla="*/ 153284 w 153474"/>
              <a:gd name="T89" fmla="*/ 0 h 2500"/>
              <a:gd name="T90" fmla="*/ 153346 w 153474"/>
              <a:gd name="T91" fmla="*/ 0 h 2500"/>
              <a:gd name="T92" fmla="*/ 153332 w 153474"/>
              <a:gd name="T93" fmla="*/ 0 h 2500"/>
              <a:gd name="T94" fmla="*/ 0 w 153474"/>
              <a:gd name="T95" fmla="*/ 1936 h 2500"/>
              <a:gd name="T96" fmla="*/ 0 w 153474"/>
              <a:gd name="T97" fmla="*/ 1920 h 2500"/>
              <a:gd name="T98" fmla="*/ 153346 w 153474"/>
              <a:gd name="T99" fmla="*/ 0 h 2500"/>
              <a:gd name="T100" fmla="*/ 153410 w 153474"/>
              <a:gd name="T101" fmla="*/ 0 h 2500"/>
              <a:gd name="T102" fmla="*/ 153396 w 153474"/>
              <a:gd name="T103" fmla="*/ 0 h 2500"/>
              <a:gd name="T104" fmla="*/ 0 w 153474"/>
              <a:gd name="T105" fmla="*/ 1873 h 2500"/>
              <a:gd name="T106" fmla="*/ 0 w 153474"/>
              <a:gd name="T107" fmla="*/ 1858 h 2500"/>
              <a:gd name="T108" fmla="*/ 153410 w 153474"/>
              <a:gd name="T109" fmla="*/ 0 h 2500"/>
              <a:gd name="T110" fmla="*/ 153474 w 153474"/>
              <a:gd name="T111" fmla="*/ 0 h 2500"/>
              <a:gd name="T112" fmla="*/ 153457 w 153474"/>
              <a:gd name="T113" fmla="*/ 0 h 2500"/>
              <a:gd name="T114" fmla="*/ 0 w 153474"/>
              <a:gd name="T115" fmla="*/ 1811 h 2500"/>
              <a:gd name="T116" fmla="*/ 0 w 153474"/>
              <a:gd name="T117" fmla="*/ 1794 h 2500"/>
              <a:gd name="T118" fmla="*/ 153474 w 153474"/>
              <a:gd name="T119" fmla="*/ 0 h 2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53474" h="2500">
                <a:moveTo>
                  <a:pt x="152782" y="0"/>
                </a:moveTo>
                <a:lnTo>
                  <a:pt x="152765" y="0"/>
                </a:lnTo>
                <a:lnTo>
                  <a:pt x="0" y="2500"/>
                </a:lnTo>
                <a:lnTo>
                  <a:pt x="0" y="2486"/>
                </a:lnTo>
                <a:lnTo>
                  <a:pt x="152782" y="0"/>
                </a:lnTo>
                <a:close/>
                <a:moveTo>
                  <a:pt x="152844" y="0"/>
                </a:moveTo>
                <a:lnTo>
                  <a:pt x="152829" y="0"/>
                </a:lnTo>
                <a:lnTo>
                  <a:pt x="0" y="2438"/>
                </a:lnTo>
                <a:lnTo>
                  <a:pt x="0" y="2424"/>
                </a:lnTo>
                <a:lnTo>
                  <a:pt x="152844" y="0"/>
                </a:lnTo>
                <a:close/>
                <a:moveTo>
                  <a:pt x="152908" y="0"/>
                </a:moveTo>
                <a:lnTo>
                  <a:pt x="152893" y="0"/>
                </a:lnTo>
                <a:lnTo>
                  <a:pt x="0" y="2374"/>
                </a:lnTo>
                <a:lnTo>
                  <a:pt x="0" y="2360"/>
                </a:lnTo>
                <a:lnTo>
                  <a:pt x="152908" y="0"/>
                </a:lnTo>
                <a:close/>
                <a:moveTo>
                  <a:pt x="152969" y="0"/>
                </a:moveTo>
                <a:lnTo>
                  <a:pt x="152955" y="0"/>
                </a:lnTo>
                <a:lnTo>
                  <a:pt x="0" y="2313"/>
                </a:lnTo>
                <a:lnTo>
                  <a:pt x="0" y="2296"/>
                </a:lnTo>
                <a:lnTo>
                  <a:pt x="152969" y="0"/>
                </a:lnTo>
                <a:close/>
                <a:moveTo>
                  <a:pt x="153033" y="0"/>
                </a:moveTo>
                <a:lnTo>
                  <a:pt x="153017" y="0"/>
                </a:lnTo>
                <a:lnTo>
                  <a:pt x="0" y="2249"/>
                </a:lnTo>
                <a:lnTo>
                  <a:pt x="0" y="2235"/>
                </a:lnTo>
                <a:lnTo>
                  <a:pt x="153033" y="0"/>
                </a:lnTo>
                <a:close/>
                <a:moveTo>
                  <a:pt x="153095" y="0"/>
                </a:moveTo>
                <a:lnTo>
                  <a:pt x="153081" y="0"/>
                </a:lnTo>
                <a:lnTo>
                  <a:pt x="0" y="2187"/>
                </a:lnTo>
                <a:lnTo>
                  <a:pt x="0" y="2171"/>
                </a:lnTo>
                <a:lnTo>
                  <a:pt x="153095" y="0"/>
                </a:lnTo>
                <a:close/>
                <a:moveTo>
                  <a:pt x="153159" y="0"/>
                </a:moveTo>
                <a:lnTo>
                  <a:pt x="153144" y="0"/>
                </a:lnTo>
                <a:lnTo>
                  <a:pt x="0" y="2123"/>
                </a:lnTo>
                <a:lnTo>
                  <a:pt x="0" y="2109"/>
                </a:lnTo>
                <a:lnTo>
                  <a:pt x="153159" y="0"/>
                </a:lnTo>
                <a:close/>
                <a:moveTo>
                  <a:pt x="153223" y="0"/>
                </a:moveTo>
                <a:lnTo>
                  <a:pt x="153206" y="0"/>
                </a:lnTo>
                <a:lnTo>
                  <a:pt x="0" y="2062"/>
                </a:lnTo>
                <a:lnTo>
                  <a:pt x="0" y="2045"/>
                </a:lnTo>
                <a:lnTo>
                  <a:pt x="153223" y="0"/>
                </a:lnTo>
                <a:close/>
                <a:moveTo>
                  <a:pt x="153284" y="0"/>
                </a:moveTo>
                <a:lnTo>
                  <a:pt x="153270" y="0"/>
                </a:lnTo>
                <a:lnTo>
                  <a:pt x="0" y="1998"/>
                </a:lnTo>
                <a:lnTo>
                  <a:pt x="0" y="1984"/>
                </a:lnTo>
                <a:lnTo>
                  <a:pt x="153284" y="0"/>
                </a:lnTo>
                <a:close/>
                <a:moveTo>
                  <a:pt x="153346" y="0"/>
                </a:moveTo>
                <a:lnTo>
                  <a:pt x="153332" y="0"/>
                </a:lnTo>
                <a:lnTo>
                  <a:pt x="0" y="1936"/>
                </a:lnTo>
                <a:lnTo>
                  <a:pt x="0" y="1920"/>
                </a:lnTo>
                <a:lnTo>
                  <a:pt x="153346" y="0"/>
                </a:lnTo>
                <a:close/>
                <a:moveTo>
                  <a:pt x="153410" y="0"/>
                </a:moveTo>
                <a:lnTo>
                  <a:pt x="153396" y="0"/>
                </a:lnTo>
                <a:lnTo>
                  <a:pt x="0" y="1873"/>
                </a:lnTo>
                <a:lnTo>
                  <a:pt x="0" y="1858"/>
                </a:lnTo>
                <a:lnTo>
                  <a:pt x="153410" y="0"/>
                </a:lnTo>
                <a:close/>
                <a:moveTo>
                  <a:pt x="153474" y="0"/>
                </a:moveTo>
                <a:lnTo>
                  <a:pt x="153457" y="0"/>
                </a:lnTo>
                <a:lnTo>
                  <a:pt x="0" y="1811"/>
                </a:lnTo>
                <a:lnTo>
                  <a:pt x="0" y="1794"/>
                </a:lnTo>
                <a:lnTo>
                  <a:pt x="153474" y="0"/>
                </a:lnTo>
                <a:close/>
              </a:path>
            </a:pathLst>
          </a:custGeom>
          <a:solidFill>
            <a:schemeClr val="bg1">
              <a:lumMod val="85000"/>
            </a:schemeClr>
          </a:solidFill>
          <a:ln>
            <a:noFill/>
          </a:ln>
        </p:spPr>
        <p:txBody>
          <a:bodyPr vert="horz" wrap="square" lIns="91440" tIns="45720" rIns="91440" bIns="45720" numCol="1" anchor="t" anchorCtr="0" compatLnSpc="1"/>
          <a:lstStyle/>
          <a:p>
            <a:endParaRPr lang="zh-CN" altLang="en-US"/>
          </a:p>
        </p:txBody>
      </p:sp>
      <p:sp>
        <p:nvSpPr>
          <p:cNvPr id="166" name="AutoShape 161"/>
          <p:cNvSpPr>
            <a:spLocks noChangeAspect="1" noChangeArrowheads="1" noTextEdit="1"/>
          </p:cNvSpPr>
          <p:nvPr/>
        </p:nvSpPr>
        <p:spPr bwMode="auto">
          <a:xfrm rot="16200000">
            <a:off x="6041006" y="-6041005"/>
            <a:ext cx="109990" cy="1219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grpSp>
        <p:nvGrpSpPr>
          <p:cNvPr id="226" name="组合 225"/>
          <p:cNvGrpSpPr/>
          <p:nvPr/>
        </p:nvGrpSpPr>
        <p:grpSpPr>
          <a:xfrm flipV="1">
            <a:off x="9337307" y="3663449"/>
            <a:ext cx="2854693" cy="3194551"/>
            <a:chOff x="5649154" y="-15922"/>
            <a:chExt cx="6052815" cy="6773418"/>
          </a:xfrm>
        </p:grpSpPr>
        <p:sp>
          <p:nvSpPr>
            <p:cNvPr id="171" name="Freeform 167"/>
            <p:cNvSpPr/>
            <p:nvPr/>
          </p:nvSpPr>
          <p:spPr bwMode="auto">
            <a:xfrm rot="16200000">
              <a:off x="5318235" y="330921"/>
              <a:ext cx="6711200" cy="6049361"/>
            </a:xfrm>
            <a:custGeom>
              <a:avLst/>
              <a:gdLst>
                <a:gd name="T0" fmla="*/ 153518 w 153518"/>
                <a:gd name="T1" fmla="*/ 1751 h 1751"/>
                <a:gd name="T2" fmla="*/ 153518 w 153518"/>
                <a:gd name="T3" fmla="*/ 0 h 1751"/>
                <a:gd name="T4" fmla="*/ 0 w 153518"/>
                <a:gd name="T5" fmla="*/ 1751 h 1751"/>
                <a:gd name="T6" fmla="*/ 153518 w 153518"/>
                <a:gd name="T7" fmla="*/ 1751 h 1751"/>
              </a:gdLst>
              <a:ahLst/>
              <a:cxnLst>
                <a:cxn ang="0">
                  <a:pos x="T0" y="T1"/>
                </a:cxn>
                <a:cxn ang="0">
                  <a:pos x="T2" y="T3"/>
                </a:cxn>
                <a:cxn ang="0">
                  <a:pos x="T4" y="T5"/>
                </a:cxn>
                <a:cxn ang="0">
                  <a:pos x="T6" y="T7"/>
                </a:cxn>
              </a:cxnLst>
              <a:rect l="0" t="0" r="r" b="b"/>
              <a:pathLst>
                <a:path w="153518" h="1751">
                  <a:moveTo>
                    <a:pt x="153518" y="1751"/>
                  </a:moveTo>
                  <a:lnTo>
                    <a:pt x="153518" y="0"/>
                  </a:lnTo>
                  <a:lnTo>
                    <a:pt x="0" y="1751"/>
                  </a:lnTo>
                  <a:lnTo>
                    <a:pt x="153518" y="1751"/>
                  </a:lnTo>
                  <a:close/>
                </a:path>
              </a:pathLst>
            </a:custGeom>
            <a:solidFill>
              <a:schemeClr val="accent2"/>
            </a:solidFill>
            <a:ln>
              <a:noFill/>
            </a:ln>
          </p:spPr>
          <p:txBody>
            <a:bodyPr vert="horz" wrap="square" lIns="91440" tIns="45720" rIns="91440" bIns="45720" numCol="1" anchor="t" anchorCtr="0" compatLnSpc="1"/>
            <a:lstStyle/>
            <a:p>
              <a:endParaRPr lang="zh-CN" altLang="en-US"/>
            </a:p>
          </p:txBody>
        </p:sp>
        <p:sp>
          <p:nvSpPr>
            <p:cNvPr id="196" name="Freeform 192"/>
            <p:cNvSpPr/>
            <p:nvPr/>
          </p:nvSpPr>
          <p:spPr bwMode="auto">
            <a:xfrm rot="16200000">
              <a:off x="7138226" y="2197206"/>
              <a:ext cx="6757495" cy="2363085"/>
            </a:xfrm>
            <a:custGeom>
              <a:avLst/>
              <a:gdLst>
                <a:gd name="T0" fmla="*/ 154577 w 154577"/>
                <a:gd name="T1" fmla="*/ 684 h 684"/>
                <a:gd name="T2" fmla="*/ 154577 w 154577"/>
                <a:gd name="T3" fmla="*/ 0 h 684"/>
                <a:gd name="T4" fmla="*/ 0 w 154577"/>
                <a:gd name="T5" fmla="*/ 684 h 684"/>
                <a:gd name="T6" fmla="*/ 154577 w 154577"/>
                <a:gd name="T7" fmla="*/ 684 h 684"/>
              </a:gdLst>
              <a:ahLst/>
              <a:cxnLst>
                <a:cxn ang="0">
                  <a:pos x="T0" y="T1"/>
                </a:cxn>
                <a:cxn ang="0">
                  <a:pos x="T2" y="T3"/>
                </a:cxn>
                <a:cxn ang="0">
                  <a:pos x="T4" y="T5"/>
                </a:cxn>
                <a:cxn ang="0">
                  <a:pos x="T6" y="T7"/>
                </a:cxn>
              </a:cxnLst>
              <a:rect l="0" t="0" r="r" b="b"/>
              <a:pathLst>
                <a:path w="154577" h="684">
                  <a:moveTo>
                    <a:pt x="154577" y="684"/>
                  </a:moveTo>
                  <a:lnTo>
                    <a:pt x="154577" y="0"/>
                  </a:lnTo>
                  <a:lnTo>
                    <a:pt x="0" y="684"/>
                  </a:lnTo>
                  <a:lnTo>
                    <a:pt x="154577" y="684"/>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25" name="Freeform 193"/>
            <p:cNvSpPr>
              <a:spLocks noEditPoints="1"/>
            </p:cNvSpPr>
            <p:nvPr/>
          </p:nvSpPr>
          <p:spPr bwMode="auto">
            <a:xfrm rot="5400000">
              <a:off x="5368841" y="360227"/>
              <a:ext cx="6709277" cy="5956979"/>
            </a:xfrm>
            <a:custGeom>
              <a:avLst/>
              <a:gdLst>
                <a:gd name="T0" fmla="*/ 152782 w 153474"/>
                <a:gd name="T1" fmla="*/ 0 h 2500"/>
                <a:gd name="T2" fmla="*/ 152765 w 153474"/>
                <a:gd name="T3" fmla="*/ 0 h 2500"/>
                <a:gd name="T4" fmla="*/ 0 w 153474"/>
                <a:gd name="T5" fmla="*/ 2500 h 2500"/>
                <a:gd name="T6" fmla="*/ 0 w 153474"/>
                <a:gd name="T7" fmla="*/ 2486 h 2500"/>
                <a:gd name="T8" fmla="*/ 152782 w 153474"/>
                <a:gd name="T9" fmla="*/ 0 h 2500"/>
                <a:gd name="T10" fmla="*/ 152844 w 153474"/>
                <a:gd name="T11" fmla="*/ 0 h 2500"/>
                <a:gd name="T12" fmla="*/ 152829 w 153474"/>
                <a:gd name="T13" fmla="*/ 0 h 2500"/>
                <a:gd name="T14" fmla="*/ 0 w 153474"/>
                <a:gd name="T15" fmla="*/ 2438 h 2500"/>
                <a:gd name="T16" fmla="*/ 0 w 153474"/>
                <a:gd name="T17" fmla="*/ 2424 h 2500"/>
                <a:gd name="T18" fmla="*/ 152844 w 153474"/>
                <a:gd name="T19" fmla="*/ 0 h 2500"/>
                <a:gd name="T20" fmla="*/ 152908 w 153474"/>
                <a:gd name="T21" fmla="*/ 0 h 2500"/>
                <a:gd name="T22" fmla="*/ 152893 w 153474"/>
                <a:gd name="T23" fmla="*/ 0 h 2500"/>
                <a:gd name="T24" fmla="*/ 0 w 153474"/>
                <a:gd name="T25" fmla="*/ 2374 h 2500"/>
                <a:gd name="T26" fmla="*/ 0 w 153474"/>
                <a:gd name="T27" fmla="*/ 2360 h 2500"/>
                <a:gd name="T28" fmla="*/ 152908 w 153474"/>
                <a:gd name="T29" fmla="*/ 0 h 2500"/>
                <a:gd name="T30" fmla="*/ 152969 w 153474"/>
                <a:gd name="T31" fmla="*/ 0 h 2500"/>
                <a:gd name="T32" fmla="*/ 152955 w 153474"/>
                <a:gd name="T33" fmla="*/ 0 h 2500"/>
                <a:gd name="T34" fmla="*/ 0 w 153474"/>
                <a:gd name="T35" fmla="*/ 2313 h 2500"/>
                <a:gd name="T36" fmla="*/ 0 w 153474"/>
                <a:gd name="T37" fmla="*/ 2296 h 2500"/>
                <a:gd name="T38" fmla="*/ 152969 w 153474"/>
                <a:gd name="T39" fmla="*/ 0 h 2500"/>
                <a:gd name="T40" fmla="*/ 153033 w 153474"/>
                <a:gd name="T41" fmla="*/ 0 h 2500"/>
                <a:gd name="T42" fmla="*/ 153017 w 153474"/>
                <a:gd name="T43" fmla="*/ 0 h 2500"/>
                <a:gd name="T44" fmla="*/ 0 w 153474"/>
                <a:gd name="T45" fmla="*/ 2249 h 2500"/>
                <a:gd name="T46" fmla="*/ 0 w 153474"/>
                <a:gd name="T47" fmla="*/ 2235 h 2500"/>
                <a:gd name="T48" fmla="*/ 153033 w 153474"/>
                <a:gd name="T49" fmla="*/ 0 h 2500"/>
                <a:gd name="T50" fmla="*/ 153095 w 153474"/>
                <a:gd name="T51" fmla="*/ 0 h 2500"/>
                <a:gd name="T52" fmla="*/ 153081 w 153474"/>
                <a:gd name="T53" fmla="*/ 0 h 2500"/>
                <a:gd name="T54" fmla="*/ 0 w 153474"/>
                <a:gd name="T55" fmla="*/ 2187 h 2500"/>
                <a:gd name="T56" fmla="*/ 0 w 153474"/>
                <a:gd name="T57" fmla="*/ 2171 h 2500"/>
                <a:gd name="T58" fmla="*/ 153095 w 153474"/>
                <a:gd name="T59" fmla="*/ 0 h 2500"/>
                <a:gd name="T60" fmla="*/ 153159 w 153474"/>
                <a:gd name="T61" fmla="*/ 0 h 2500"/>
                <a:gd name="T62" fmla="*/ 153144 w 153474"/>
                <a:gd name="T63" fmla="*/ 0 h 2500"/>
                <a:gd name="T64" fmla="*/ 0 w 153474"/>
                <a:gd name="T65" fmla="*/ 2123 h 2500"/>
                <a:gd name="T66" fmla="*/ 0 w 153474"/>
                <a:gd name="T67" fmla="*/ 2109 h 2500"/>
                <a:gd name="T68" fmla="*/ 153159 w 153474"/>
                <a:gd name="T69" fmla="*/ 0 h 2500"/>
                <a:gd name="T70" fmla="*/ 153223 w 153474"/>
                <a:gd name="T71" fmla="*/ 0 h 2500"/>
                <a:gd name="T72" fmla="*/ 153206 w 153474"/>
                <a:gd name="T73" fmla="*/ 0 h 2500"/>
                <a:gd name="T74" fmla="*/ 0 w 153474"/>
                <a:gd name="T75" fmla="*/ 2062 h 2500"/>
                <a:gd name="T76" fmla="*/ 0 w 153474"/>
                <a:gd name="T77" fmla="*/ 2045 h 2500"/>
                <a:gd name="T78" fmla="*/ 153223 w 153474"/>
                <a:gd name="T79" fmla="*/ 0 h 2500"/>
                <a:gd name="T80" fmla="*/ 153284 w 153474"/>
                <a:gd name="T81" fmla="*/ 0 h 2500"/>
                <a:gd name="T82" fmla="*/ 153270 w 153474"/>
                <a:gd name="T83" fmla="*/ 0 h 2500"/>
                <a:gd name="T84" fmla="*/ 0 w 153474"/>
                <a:gd name="T85" fmla="*/ 1998 h 2500"/>
                <a:gd name="T86" fmla="*/ 0 w 153474"/>
                <a:gd name="T87" fmla="*/ 1984 h 2500"/>
                <a:gd name="T88" fmla="*/ 153284 w 153474"/>
                <a:gd name="T89" fmla="*/ 0 h 2500"/>
                <a:gd name="T90" fmla="*/ 153346 w 153474"/>
                <a:gd name="T91" fmla="*/ 0 h 2500"/>
                <a:gd name="T92" fmla="*/ 153332 w 153474"/>
                <a:gd name="T93" fmla="*/ 0 h 2500"/>
                <a:gd name="T94" fmla="*/ 0 w 153474"/>
                <a:gd name="T95" fmla="*/ 1936 h 2500"/>
                <a:gd name="T96" fmla="*/ 0 w 153474"/>
                <a:gd name="T97" fmla="*/ 1920 h 2500"/>
                <a:gd name="T98" fmla="*/ 153346 w 153474"/>
                <a:gd name="T99" fmla="*/ 0 h 2500"/>
                <a:gd name="T100" fmla="*/ 153410 w 153474"/>
                <a:gd name="T101" fmla="*/ 0 h 2500"/>
                <a:gd name="T102" fmla="*/ 153396 w 153474"/>
                <a:gd name="T103" fmla="*/ 0 h 2500"/>
                <a:gd name="T104" fmla="*/ 0 w 153474"/>
                <a:gd name="T105" fmla="*/ 1873 h 2500"/>
                <a:gd name="T106" fmla="*/ 0 w 153474"/>
                <a:gd name="T107" fmla="*/ 1858 h 2500"/>
                <a:gd name="T108" fmla="*/ 153410 w 153474"/>
                <a:gd name="T109" fmla="*/ 0 h 2500"/>
                <a:gd name="T110" fmla="*/ 153474 w 153474"/>
                <a:gd name="T111" fmla="*/ 0 h 2500"/>
                <a:gd name="T112" fmla="*/ 153457 w 153474"/>
                <a:gd name="T113" fmla="*/ 0 h 2500"/>
                <a:gd name="T114" fmla="*/ 0 w 153474"/>
                <a:gd name="T115" fmla="*/ 1811 h 2500"/>
                <a:gd name="T116" fmla="*/ 0 w 153474"/>
                <a:gd name="T117" fmla="*/ 1794 h 2500"/>
                <a:gd name="T118" fmla="*/ 153474 w 153474"/>
                <a:gd name="T119" fmla="*/ 0 h 2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53474" h="2500">
                  <a:moveTo>
                    <a:pt x="152782" y="0"/>
                  </a:moveTo>
                  <a:lnTo>
                    <a:pt x="152765" y="0"/>
                  </a:lnTo>
                  <a:lnTo>
                    <a:pt x="0" y="2500"/>
                  </a:lnTo>
                  <a:lnTo>
                    <a:pt x="0" y="2486"/>
                  </a:lnTo>
                  <a:lnTo>
                    <a:pt x="152782" y="0"/>
                  </a:lnTo>
                  <a:close/>
                  <a:moveTo>
                    <a:pt x="152844" y="0"/>
                  </a:moveTo>
                  <a:lnTo>
                    <a:pt x="152829" y="0"/>
                  </a:lnTo>
                  <a:lnTo>
                    <a:pt x="0" y="2438"/>
                  </a:lnTo>
                  <a:lnTo>
                    <a:pt x="0" y="2424"/>
                  </a:lnTo>
                  <a:lnTo>
                    <a:pt x="152844" y="0"/>
                  </a:lnTo>
                  <a:close/>
                  <a:moveTo>
                    <a:pt x="152908" y="0"/>
                  </a:moveTo>
                  <a:lnTo>
                    <a:pt x="152893" y="0"/>
                  </a:lnTo>
                  <a:lnTo>
                    <a:pt x="0" y="2374"/>
                  </a:lnTo>
                  <a:lnTo>
                    <a:pt x="0" y="2360"/>
                  </a:lnTo>
                  <a:lnTo>
                    <a:pt x="152908" y="0"/>
                  </a:lnTo>
                  <a:close/>
                  <a:moveTo>
                    <a:pt x="152969" y="0"/>
                  </a:moveTo>
                  <a:lnTo>
                    <a:pt x="152955" y="0"/>
                  </a:lnTo>
                  <a:lnTo>
                    <a:pt x="0" y="2313"/>
                  </a:lnTo>
                  <a:lnTo>
                    <a:pt x="0" y="2296"/>
                  </a:lnTo>
                  <a:lnTo>
                    <a:pt x="152969" y="0"/>
                  </a:lnTo>
                  <a:close/>
                  <a:moveTo>
                    <a:pt x="153033" y="0"/>
                  </a:moveTo>
                  <a:lnTo>
                    <a:pt x="153017" y="0"/>
                  </a:lnTo>
                  <a:lnTo>
                    <a:pt x="0" y="2249"/>
                  </a:lnTo>
                  <a:lnTo>
                    <a:pt x="0" y="2235"/>
                  </a:lnTo>
                  <a:lnTo>
                    <a:pt x="153033" y="0"/>
                  </a:lnTo>
                  <a:close/>
                  <a:moveTo>
                    <a:pt x="153095" y="0"/>
                  </a:moveTo>
                  <a:lnTo>
                    <a:pt x="153081" y="0"/>
                  </a:lnTo>
                  <a:lnTo>
                    <a:pt x="0" y="2187"/>
                  </a:lnTo>
                  <a:lnTo>
                    <a:pt x="0" y="2171"/>
                  </a:lnTo>
                  <a:lnTo>
                    <a:pt x="153095" y="0"/>
                  </a:lnTo>
                  <a:close/>
                  <a:moveTo>
                    <a:pt x="153159" y="0"/>
                  </a:moveTo>
                  <a:lnTo>
                    <a:pt x="153144" y="0"/>
                  </a:lnTo>
                  <a:lnTo>
                    <a:pt x="0" y="2123"/>
                  </a:lnTo>
                  <a:lnTo>
                    <a:pt x="0" y="2109"/>
                  </a:lnTo>
                  <a:lnTo>
                    <a:pt x="153159" y="0"/>
                  </a:lnTo>
                  <a:close/>
                  <a:moveTo>
                    <a:pt x="153223" y="0"/>
                  </a:moveTo>
                  <a:lnTo>
                    <a:pt x="153206" y="0"/>
                  </a:lnTo>
                  <a:lnTo>
                    <a:pt x="0" y="2062"/>
                  </a:lnTo>
                  <a:lnTo>
                    <a:pt x="0" y="2045"/>
                  </a:lnTo>
                  <a:lnTo>
                    <a:pt x="153223" y="0"/>
                  </a:lnTo>
                  <a:close/>
                  <a:moveTo>
                    <a:pt x="153284" y="0"/>
                  </a:moveTo>
                  <a:lnTo>
                    <a:pt x="153270" y="0"/>
                  </a:lnTo>
                  <a:lnTo>
                    <a:pt x="0" y="1998"/>
                  </a:lnTo>
                  <a:lnTo>
                    <a:pt x="0" y="1984"/>
                  </a:lnTo>
                  <a:lnTo>
                    <a:pt x="153284" y="0"/>
                  </a:lnTo>
                  <a:close/>
                  <a:moveTo>
                    <a:pt x="153346" y="0"/>
                  </a:moveTo>
                  <a:lnTo>
                    <a:pt x="153332" y="0"/>
                  </a:lnTo>
                  <a:lnTo>
                    <a:pt x="0" y="1936"/>
                  </a:lnTo>
                  <a:lnTo>
                    <a:pt x="0" y="1920"/>
                  </a:lnTo>
                  <a:lnTo>
                    <a:pt x="153346" y="0"/>
                  </a:lnTo>
                  <a:close/>
                  <a:moveTo>
                    <a:pt x="153410" y="0"/>
                  </a:moveTo>
                  <a:lnTo>
                    <a:pt x="153396" y="0"/>
                  </a:lnTo>
                  <a:lnTo>
                    <a:pt x="0" y="1873"/>
                  </a:lnTo>
                  <a:lnTo>
                    <a:pt x="0" y="1858"/>
                  </a:lnTo>
                  <a:lnTo>
                    <a:pt x="153410" y="0"/>
                  </a:lnTo>
                  <a:close/>
                  <a:moveTo>
                    <a:pt x="153474" y="0"/>
                  </a:moveTo>
                  <a:lnTo>
                    <a:pt x="153457" y="0"/>
                  </a:lnTo>
                  <a:lnTo>
                    <a:pt x="0" y="1811"/>
                  </a:lnTo>
                  <a:lnTo>
                    <a:pt x="0" y="1794"/>
                  </a:lnTo>
                  <a:lnTo>
                    <a:pt x="153474" y="0"/>
                  </a:lnTo>
                  <a:close/>
                </a:path>
              </a:pathLst>
            </a:custGeom>
            <a:solidFill>
              <a:srgbClr val="F2F2F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299" name="Freeform 193"/>
          <p:cNvSpPr>
            <a:spLocks noEditPoints="1"/>
          </p:cNvSpPr>
          <p:nvPr/>
        </p:nvSpPr>
        <p:spPr bwMode="auto">
          <a:xfrm rot="16200000">
            <a:off x="-237127" y="538949"/>
            <a:ext cx="6709277" cy="5956979"/>
          </a:xfrm>
          <a:custGeom>
            <a:avLst/>
            <a:gdLst>
              <a:gd name="T0" fmla="*/ 152782 w 153474"/>
              <a:gd name="T1" fmla="*/ 0 h 2500"/>
              <a:gd name="T2" fmla="*/ 152765 w 153474"/>
              <a:gd name="T3" fmla="*/ 0 h 2500"/>
              <a:gd name="T4" fmla="*/ 0 w 153474"/>
              <a:gd name="T5" fmla="*/ 2500 h 2500"/>
              <a:gd name="T6" fmla="*/ 0 w 153474"/>
              <a:gd name="T7" fmla="*/ 2486 h 2500"/>
              <a:gd name="T8" fmla="*/ 152782 w 153474"/>
              <a:gd name="T9" fmla="*/ 0 h 2500"/>
              <a:gd name="T10" fmla="*/ 152844 w 153474"/>
              <a:gd name="T11" fmla="*/ 0 h 2500"/>
              <a:gd name="T12" fmla="*/ 152829 w 153474"/>
              <a:gd name="T13" fmla="*/ 0 h 2500"/>
              <a:gd name="T14" fmla="*/ 0 w 153474"/>
              <a:gd name="T15" fmla="*/ 2438 h 2500"/>
              <a:gd name="T16" fmla="*/ 0 w 153474"/>
              <a:gd name="T17" fmla="*/ 2424 h 2500"/>
              <a:gd name="T18" fmla="*/ 152844 w 153474"/>
              <a:gd name="T19" fmla="*/ 0 h 2500"/>
              <a:gd name="T20" fmla="*/ 152908 w 153474"/>
              <a:gd name="T21" fmla="*/ 0 h 2500"/>
              <a:gd name="T22" fmla="*/ 152893 w 153474"/>
              <a:gd name="T23" fmla="*/ 0 h 2500"/>
              <a:gd name="T24" fmla="*/ 0 w 153474"/>
              <a:gd name="T25" fmla="*/ 2374 h 2500"/>
              <a:gd name="T26" fmla="*/ 0 w 153474"/>
              <a:gd name="T27" fmla="*/ 2360 h 2500"/>
              <a:gd name="T28" fmla="*/ 152908 w 153474"/>
              <a:gd name="T29" fmla="*/ 0 h 2500"/>
              <a:gd name="T30" fmla="*/ 152969 w 153474"/>
              <a:gd name="T31" fmla="*/ 0 h 2500"/>
              <a:gd name="T32" fmla="*/ 152955 w 153474"/>
              <a:gd name="T33" fmla="*/ 0 h 2500"/>
              <a:gd name="T34" fmla="*/ 0 w 153474"/>
              <a:gd name="T35" fmla="*/ 2313 h 2500"/>
              <a:gd name="T36" fmla="*/ 0 w 153474"/>
              <a:gd name="T37" fmla="*/ 2296 h 2500"/>
              <a:gd name="T38" fmla="*/ 152969 w 153474"/>
              <a:gd name="T39" fmla="*/ 0 h 2500"/>
              <a:gd name="T40" fmla="*/ 153033 w 153474"/>
              <a:gd name="T41" fmla="*/ 0 h 2500"/>
              <a:gd name="T42" fmla="*/ 153017 w 153474"/>
              <a:gd name="T43" fmla="*/ 0 h 2500"/>
              <a:gd name="T44" fmla="*/ 0 w 153474"/>
              <a:gd name="T45" fmla="*/ 2249 h 2500"/>
              <a:gd name="T46" fmla="*/ 0 w 153474"/>
              <a:gd name="T47" fmla="*/ 2235 h 2500"/>
              <a:gd name="T48" fmla="*/ 153033 w 153474"/>
              <a:gd name="T49" fmla="*/ 0 h 2500"/>
              <a:gd name="T50" fmla="*/ 153095 w 153474"/>
              <a:gd name="T51" fmla="*/ 0 h 2500"/>
              <a:gd name="T52" fmla="*/ 153081 w 153474"/>
              <a:gd name="T53" fmla="*/ 0 h 2500"/>
              <a:gd name="T54" fmla="*/ 0 w 153474"/>
              <a:gd name="T55" fmla="*/ 2187 h 2500"/>
              <a:gd name="T56" fmla="*/ 0 w 153474"/>
              <a:gd name="T57" fmla="*/ 2171 h 2500"/>
              <a:gd name="T58" fmla="*/ 153095 w 153474"/>
              <a:gd name="T59" fmla="*/ 0 h 2500"/>
              <a:gd name="T60" fmla="*/ 153159 w 153474"/>
              <a:gd name="T61" fmla="*/ 0 h 2500"/>
              <a:gd name="T62" fmla="*/ 153144 w 153474"/>
              <a:gd name="T63" fmla="*/ 0 h 2500"/>
              <a:gd name="T64" fmla="*/ 0 w 153474"/>
              <a:gd name="T65" fmla="*/ 2123 h 2500"/>
              <a:gd name="T66" fmla="*/ 0 w 153474"/>
              <a:gd name="T67" fmla="*/ 2109 h 2500"/>
              <a:gd name="T68" fmla="*/ 153159 w 153474"/>
              <a:gd name="T69" fmla="*/ 0 h 2500"/>
              <a:gd name="T70" fmla="*/ 153223 w 153474"/>
              <a:gd name="T71" fmla="*/ 0 h 2500"/>
              <a:gd name="T72" fmla="*/ 153206 w 153474"/>
              <a:gd name="T73" fmla="*/ 0 h 2500"/>
              <a:gd name="T74" fmla="*/ 0 w 153474"/>
              <a:gd name="T75" fmla="*/ 2062 h 2500"/>
              <a:gd name="T76" fmla="*/ 0 w 153474"/>
              <a:gd name="T77" fmla="*/ 2045 h 2500"/>
              <a:gd name="T78" fmla="*/ 153223 w 153474"/>
              <a:gd name="T79" fmla="*/ 0 h 2500"/>
              <a:gd name="T80" fmla="*/ 153284 w 153474"/>
              <a:gd name="T81" fmla="*/ 0 h 2500"/>
              <a:gd name="T82" fmla="*/ 153270 w 153474"/>
              <a:gd name="T83" fmla="*/ 0 h 2500"/>
              <a:gd name="T84" fmla="*/ 0 w 153474"/>
              <a:gd name="T85" fmla="*/ 1998 h 2500"/>
              <a:gd name="T86" fmla="*/ 0 w 153474"/>
              <a:gd name="T87" fmla="*/ 1984 h 2500"/>
              <a:gd name="T88" fmla="*/ 153284 w 153474"/>
              <a:gd name="T89" fmla="*/ 0 h 2500"/>
              <a:gd name="T90" fmla="*/ 153346 w 153474"/>
              <a:gd name="T91" fmla="*/ 0 h 2500"/>
              <a:gd name="T92" fmla="*/ 153332 w 153474"/>
              <a:gd name="T93" fmla="*/ 0 h 2500"/>
              <a:gd name="T94" fmla="*/ 0 w 153474"/>
              <a:gd name="T95" fmla="*/ 1936 h 2500"/>
              <a:gd name="T96" fmla="*/ 0 w 153474"/>
              <a:gd name="T97" fmla="*/ 1920 h 2500"/>
              <a:gd name="T98" fmla="*/ 153346 w 153474"/>
              <a:gd name="T99" fmla="*/ 0 h 2500"/>
              <a:gd name="T100" fmla="*/ 153410 w 153474"/>
              <a:gd name="T101" fmla="*/ 0 h 2500"/>
              <a:gd name="T102" fmla="*/ 153396 w 153474"/>
              <a:gd name="T103" fmla="*/ 0 h 2500"/>
              <a:gd name="T104" fmla="*/ 0 w 153474"/>
              <a:gd name="T105" fmla="*/ 1873 h 2500"/>
              <a:gd name="T106" fmla="*/ 0 w 153474"/>
              <a:gd name="T107" fmla="*/ 1858 h 2500"/>
              <a:gd name="T108" fmla="*/ 153410 w 153474"/>
              <a:gd name="T109" fmla="*/ 0 h 2500"/>
              <a:gd name="T110" fmla="*/ 153474 w 153474"/>
              <a:gd name="T111" fmla="*/ 0 h 2500"/>
              <a:gd name="T112" fmla="*/ 153457 w 153474"/>
              <a:gd name="T113" fmla="*/ 0 h 2500"/>
              <a:gd name="T114" fmla="*/ 0 w 153474"/>
              <a:gd name="T115" fmla="*/ 1811 h 2500"/>
              <a:gd name="T116" fmla="*/ 0 w 153474"/>
              <a:gd name="T117" fmla="*/ 1794 h 2500"/>
              <a:gd name="T118" fmla="*/ 153474 w 153474"/>
              <a:gd name="T119" fmla="*/ 0 h 2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53474" h="2500">
                <a:moveTo>
                  <a:pt x="152782" y="0"/>
                </a:moveTo>
                <a:lnTo>
                  <a:pt x="152765" y="0"/>
                </a:lnTo>
                <a:lnTo>
                  <a:pt x="0" y="2500"/>
                </a:lnTo>
                <a:lnTo>
                  <a:pt x="0" y="2486"/>
                </a:lnTo>
                <a:lnTo>
                  <a:pt x="152782" y="0"/>
                </a:lnTo>
                <a:close/>
                <a:moveTo>
                  <a:pt x="152844" y="0"/>
                </a:moveTo>
                <a:lnTo>
                  <a:pt x="152829" y="0"/>
                </a:lnTo>
                <a:lnTo>
                  <a:pt x="0" y="2438"/>
                </a:lnTo>
                <a:lnTo>
                  <a:pt x="0" y="2424"/>
                </a:lnTo>
                <a:lnTo>
                  <a:pt x="152844" y="0"/>
                </a:lnTo>
                <a:close/>
                <a:moveTo>
                  <a:pt x="152908" y="0"/>
                </a:moveTo>
                <a:lnTo>
                  <a:pt x="152893" y="0"/>
                </a:lnTo>
                <a:lnTo>
                  <a:pt x="0" y="2374"/>
                </a:lnTo>
                <a:lnTo>
                  <a:pt x="0" y="2360"/>
                </a:lnTo>
                <a:lnTo>
                  <a:pt x="152908" y="0"/>
                </a:lnTo>
                <a:close/>
                <a:moveTo>
                  <a:pt x="152969" y="0"/>
                </a:moveTo>
                <a:lnTo>
                  <a:pt x="152955" y="0"/>
                </a:lnTo>
                <a:lnTo>
                  <a:pt x="0" y="2313"/>
                </a:lnTo>
                <a:lnTo>
                  <a:pt x="0" y="2296"/>
                </a:lnTo>
                <a:lnTo>
                  <a:pt x="152969" y="0"/>
                </a:lnTo>
                <a:close/>
                <a:moveTo>
                  <a:pt x="153033" y="0"/>
                </a:moveTo>
                <a:lnTo>
                  <a:pt x="153017" y="0"/>
                </a:lnTo>
                <a:lnTo>
                  <a:pt x="0" y="2249"/>
                </a:lnTo>
                <a:lnTo>
                  <a:pt x="0" y="2235"/>
                </a:lnTo>
                <a:lnTo>
                  <a:pt x="153033" y="0"/>
                </a:lnTo>
                <a:close/>
                <a:moveTo>
                  <a:pt x="153095" y="0"/>
                </a:moveTo>
                <a:lnTo>
                  <a:pt x="153081" y="0"/>
                </a:lnTo>
                <a:lnTo>
                  <a:pt x="0" y="2187"/>
                </a:lnTo>
                <a:lnTo>
                  <a:pt x="0" y="2171"/>
                </a:lnTo>
                <a:lnTo>
                  <a:pt x="153095" y="0"/>
                </a:lnTo>
                <a:close/>
                <a:moveTo>
                  <a:pt x="153159" y="0"/>
                </a:moveTo>
                <a:lnTo>
                  <a:pt x="153144" y="0"/>
                </a:lnTo>
                <a:lnTo>
                  <a:pt x="0" y="2123"/>
                </a:lnTo>
                <a:lnTo>
                  <a:pt x="0" y="2109"/>
                </a:lnTo>
                <a:lnTo>
                  <a:pt x="153159" y="0"/>
                </a:lnTo>
                <a:close/>
                <a:moveTo>
                  <a:pt x="153223" y="0"/>
                </a:moveTo>
                <a:lnTo>
                  <a:pt x="153206" y="0"/>
                </a:lnTo>
                <a:lnTo>
                  <a:pt x="0" y="2062"/>
                </a:lnTo>
                <a:lnTo>
                  <a:pt x="0" y="2045"/>
                </a:lnTo>
                <a:lnTo>
                  <a:pt x="153223" y="0"/>
                </a:lnTo>
                <a:close/>
                <a:moveTo>
                  <a:pt x="153284" y="0"/>
                </a:moveTo>
                <a:lnTo>
                  <a:pt x="153270" y="0"/>
                </a:lnTo>
                <a:lnTo>
                  <a:pt x="0" y="1998"/>
                </a:lnTo>
                <a:lnTo>
                  <a:pt x="0" y="1984"/>
                </a:lnTo>
                <a:lnTo>
                  <a:pt x="153284" y="0"/>
                </a:lnTo>
                <a:close/>
                <a:moveTo>
                  <a:pt x="153346" y="0"/>
                </a:moveTo>
                <a:lnTo>
                  <a:pt x="153332" y="0"/>
                </a:lnTo>
                <a:lnTo>
                  <a:pt x="0" y="1936"/>
                </a:lnTo>
                <a:lnTo>
                  <a:pt x="0" y="1920"/>
                </a:lnTo>
                <a:lnTo>
                  <a:pt x="153346" y="0"/>
                </a:lnTo>
                <a:close/>
                <a:moveTo>
                  <a:pt x="153410" y="0"/>
                </a:moveTo>
                <a:lnTo>
                  <a:pt x="153396" y="0"/>
                </a:lnTo>
                <a:lnTo>
                  <a:pt x="0" y="1873"/>
                </a:lnTo>
                <a:lnTo>
                  <a:pt x="0" y="1858"/>
                </a:lnTo>
                <a:lnTo>
                  <a:pt x="153410" y="0"/>
                </a:lnTo>
                <a:close/>
                <a:moveTo>
                  <a:pt x="153474" y="0"/>
                </a:moveTo>
                <a:lnTo>
                  <a:pt x="153457" y="0"/>
                </a:lnTo>
                <a:lnTo>
                  <a:pt x="0" y="1811"/>
                </a:lnTo>
                <a:lnTo>
                  <a:pt x="0" y="1794"/>
                </a:lnTo>
                <a:lnTo>
                  <a:pt x="153474" y="0"/>
                </a:lnTo>
                <a:close/>
              </a:path>
            </a:pathLst>
          </a:custGeom>
          <a:solidFill>
            <a:schemeClr val="bg1">
              <a:lumMod val="85000"/>
            </a:schemeClr>
          </a:solidFill>
          <a:ln>
            <a:noFill/>
          </a:ln>
        </p:spPr>
        <p:txBody>
          <a:bodyPr vert="horz" wrap="square" lIns="91440" tIns="45720" rIns="91440" bIns="45720" numCol="1" anchor="t" anchorCtr="0" compatLnSpc="1"/>
          <a:lstStyle/>
          <a:p>
            <a:endParaRPr lang="zh-CN" altLang="en-US"/>
          </a:p>
        </p:txBody>
      </p:sp>
      <p:sp>
        <p:nvSpPr>
          <p:cNvPr id="198" name="Freeform 194"/>
          <p:cNvSpPr/>
          <p:nvPr/>
        </p:nvSpPr>
        <p:spPr bwMode="auto">
          <a:xfrm rot="5400000" flipV="1">
            <a:off x="-338684" y="329149"/>
            <a:ext cx="6711113" cy="6052814"/>
          </a:xfrm>
          <a:custGeom>
            <a:avLst/>
            <a:gdLst>
              <a:gd name="T0" fmla="*/ 0 w 153516"/>
              <a:gd name="T1" fmla="*/ 0 h 1752"/>
              <a:gd name="T2" fmla="*/ 0 w 153516"/>
              <a:gd name="T3" fmla="*/ 1752 h 1752"/>
              <a:gd name="T4" fmla="*/ 153516 w 153516"/>
              <a:gd name="T5" fmla="*/ 0 h 1752"/>
              <a:gd name="T6" fmla="*/ 0 w 153516"/>
              <a:gd name="T7" fmla="*/ 0 h 1752"/>
            </a:gdLst>
            <a:ahLst/>
            <a:cxnLst>
              <a:cxn ang="0">
                <a:pos x="T0" y="T1"/>
              </a:cxn>
              <a:cxn ang="0">
                <a:pos x="T2" y="T3"/>
              </a:cxn>
              <a:cxn ang="0">
                <a:pos x="T4" y="T5"/>
              </a:cxn>
              <a:cxn ang="0">
                <a:pos x="T6" y="T7"/>
              </a:cxn>
            </a:cxnLst>
            <a:rect l="0" t="0" r="r" b="b"/>
            <a:pathLst>
              <a:path w="153516" h="1752">
                <a:moveTo>
                  <a:pt x="0" y="0"/>
                </a:moveTo>
                <a:lnTo>
                  <a:pt x="0" y="1752"/>
                </a:lnTo>
                <a:lnTo>
                  <a:pt x="153516" y="0"/>
                </a:lnTo>
                <a:lnTo>
                  <a:pt x="0"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97" name="Freeform 193"/>
          <p:cNvSpPr>
            <a:spLocks noEditPoints="1"/>
          </p:cNvSpPr>
          <p:nvPr/>
        </p:nvSpPr>
        <p:spPr bwMode="auto">
          <a:xfrm rot="5400000" flipV="1">
            <a:off x="-385684" y="378425"/>
            <a:ext cx="6709277" cy="5956979"/>
          </a:xfrm>
          <a:custGeom>
            <a:avLst/>
            <a:gdLst>
              <a:gd name="T0" fmla="*/ 152782 w 153474"/>
              <a:gd name="T1" fmla="*/ 0 h 2500"/>
              <a:gd name="T2" fmla="*/ 152765 w 153474"/>
              <a:gd name="T3" fmla="*/ 0 h 2500"/>
              <a:gd name="T4" fmla="*/ 0 w 153474"/>
              <a:gd name="T5" fmla="*/ 2500 h 2500"/>
              <a:gd name="T6" fmla="*/ 0 w 153474"/>
              <a:gd name="T7" fmla="*/ 2486 h 2500"/>
              <a:gd name="T8" fmla="*/ 152782 w 153474"/>
              <a:gd name="T9" fmla="*/ 0 h 2500"/>
              <a:gd name="T10" fmla="*/ 152844 w 153474"/>
              <a:gd name="T11" fmla="*/ 0 h 2500"/>
              <a:gd name="T12" fmla="*/ 152829 w 153474"/>
              <a:gd name="T13" fmla="*/ 0 h 2500"/>
              <a:gd name="T14" fmla="*/ 0 w 153474"/>
              <a:gd name="T15" fmla="*/ 2438 h 2500"/>
              <a:gd name="T16" fmla="*/ 0 w 153474"/>
              <a:gd name="T17" fmla="*/ 2424 h 2500"/>
              <a:gd name="T18" fmla="*/ 152844 w 153474"/>
              <a:gd name="T19" fmla="*/ 0 h 2500"/>
              <a:gd name="T20" fmla="*/ 152908 w 153474"/>
              <a:gd name="T21" fmla="*/ 0 h 2500"/>
              <a:gd name="T22" fmla="*/ 152893 w 153474"/>
              <a:gd name="T23" fmla="*/ 0 h 2500"/>
              <a:gd name="T24" fmla="*/ 0 w 153474"/>
              <a:gd name="T25" fmla="*/ 2374 h 2500"/>
              <a:gd name="T26" fmla="*/ 0 w 153474"/>
              <a:gd name="T27" fmla="*/ 2360 h 2500"/>
              <a:gd name="T28" fmla="*/ 152908 w 153474"/>
              <a:gd name="T29" fmla="*/ 0 h 2500"/>
              <a:gd name="T30" fmla="*/ 152969 w 153474"/>
              <a:gd name="T31" fmla="*/ 0 h 2500"/>
              <a:gd name="T32" fmla="*/ 152955 w 153474"/>
              <a:gd name="T33" fmla="*/ 0 h 2500"/>
              <a:gd name="T34" fmla="*/ 0 w 153474"/>
              <a:gd name="T35" fmla="*/ 2313 h 2500"/>
              <a:gd name="T36" fmla="*/ 0 w 153474"/>
              <a:gd name="T37" fmla="*/ 2296 h 2500"/>
              <a:gd name="T38" fmla="*/ 152969 w 153474"/>
              <a:gd name="T39" fmla="*/ 0 h 2500"/>
              <a:gd name="T40" fmla="*/ 153033 w 153474"/>
              <a:gd name="T41" fmla="*/ 0 h 2500"/>
              <a:gd name="T42" fmla="*/ 153017 w 153474"/>
              <a:gd name="T43" fmla="*/ 0 h 2500"/>
              <a:gd name="T44" fmla="*/ 0 w 153474"/>
              <a:gd name="T45" fmla="*/ 2249 h 2500"/>
              <a:gd name="T46" fmla="*/ 0 w 153474"/>
              <a:gd name="T47" fmla="*/ 2235 h 2500"/>
              <a:gd name="T48" fmla="*/ 153033 w 153474"/>
              <a:gd name="T49" fmla="*/ 0 h 2500"/>
              <a:gd name="T50" fmla="*/ 153095 w 153474"/>
              <a:gd name="T51" fmla="*/ 0 h 2500"/>
              <a:gd name="T52" fmla="*/ 153081 w 153474"/>
              <a:gd name="T53" fmla="*/ 0 h 2500"/>
              <a:gd name="T54" fmla="*/ 0 w 153474"/>
              <a:gd name="T55" fmla="*/ 2187 h 2500"/>
              <a:gd name="T56" fmla="*/ 0 w 153474"/>
              <a:gd name="T57" fmla="*/ 2171 h 2500"/>
              <a:gd name="T58" fmla="*/ 153095 w 153474"/>
              <a:gd name="T59" fmla="*/ 0 h 2500"/>
              <a:gd name="T60" fmla="*/ 153159 w 153474"/>
              <a:gd name="T61" fmla="*/ 0 h 2500"/>
              <a:gd name="T62" fmla="*/ 153144 w 153474"/>
              <a:gd name="T63" fmla="*/ 0 h 2500"/>
              <a:gd name="T64" fmla="*/ 0 w 153474"/>
              <a:gd name="T65" fmla="*/ 2123 h 2500"/>
              <a:gd name="T66" fmla="*/ 0 w 153474"/>
              <a:gd name="T67" fmla="*/ 2109 h 2500"/>
              <a:gd name="T68" fmla="*/ 153159 w 153474"/>
              <a:gd name="T69" fmla="*/ 0 h 2500"/>
              <a:gd name="T70" fmla="*/ 153223 w 153474"/>
              <a:gd name="T71" fmla="*/ 0 h 2500"/>
              <a:gd name="T72" fmla="*/ 153206 w 153474"/>
              <a:gd name="T73" fmla="*/ 0 h 2500"/>
              <a:gd name="T74" fmla="*/ 0 w 153474"/>
              <a:gd name="T75" fmla="*/ 2062 h 2500"/>
              <a:gd name="T76" fmla="*/ 0 w 153474"/>
              <a:gd name="T77" fmla="*/ 2045 h 2500"/>
              <a:gd name="T78" fmla="*/ 153223 w 153474"/>
              <a:gd name="T79" fmla="*/ 0 h 2500"/>
              <a:gd name="T80" fmla="*/ 153284 w 153474"/>
              <a:gd name="T81" fmla="*/ 0 h 2500"/>
              <a:gd name="T82" fmla="*/ 153270 w 153474"/>
              <a:gd name="T83" fmla="*/ 0 h 2500"/>
              <a:gd name="T84" fmla="*/ 0 w 153474"/>
              <a:gd name="T85" fmla="*/ 1998 h 2500"/>
              <a:gd name="T86" fmla="*/ 0 w 153474"/>
              <a:gd name="T87" fmla="*/ 1984 h 2500"/>
              <a:gd name="T88" fmla="*/ 153284 w 153474"/>
              <a:gd name="T89" fmla="*/ 0 h 2500"/>
              <a:gd name="T90" fmla="*/ 153346 w 153474"/>
              <a:gd name="T91" fmla="*/ 0 h 2500"/>
              <a:gd name="T92" fmla="*/ 153332 w 153474"/>
              <a:gd name="T93" fmla="*/ 0 h 2500"/>
              <a:gd name="T94" fmla="*/ 0 w 153474"/>
              <a:gd name="T95" fmla="*/ 1936 h 2500"/>
              <a:gd name="T96" fmla="*/ 0 w 153474"/>
              <a:gd name="T97" fmla="*/ 1920 h 2500"/>
              <a:gd name="T98" fmla="*/ 153346 w 153474"/>
              <a:gd name="T99" fmla="*/ 0 h 2500"/>
              <a:gd name="T100" fmla="*/ 153410 w 153474"/>
              <a:gd name="T101" fmla="*/ 0 h 2500"/>
              <a:gd name="T102" fmla="*/ 153396 w 153474"/>
              <a:gd name="T103" fmla="*/ 0 h 2500"/>
              <a:gd name="T104" fmla="*/ 0 w 153474"/>
              <a:gd name="T105" fmla="*/ 1873 h 2500"/>
              <a:gd name="T106" fmla="*/ 0 w 153474"/>
              <a:gd name="T107" fmla="*/ 1858 h 2500"/>
              <a:gd name="T108" fmla="*/ 153410 w 153474"/>
              <a:gd name="T109" fmla="*/ 0 h 2500"/>
              <a:gd name="T110" fmla="*/ 153474 w 153474"/>
              <a:gd name="T111" fmla="*/ 0 h 2500"/>
              <a:gd name="T112" fmla="*/ 153457 w 153474"/>
              <a:gd name="T113" fmla="*/ 0 h 2500"/>
              <a:gd name="T114" fmla="*/ 0 w 153474"/>
              <a:gd name="T115" fmla="*/ 1811 h 2500"/>
              <a:gd name="T116" fmla="*/ 0 w 153474"/>
              <a:gd name="T117" fmla="*/ 1794 h 2500"/>
              <a:gd name="T118" fmla="*/ 153474 w 153474"/>
              <a:gd name="T119" fmla="*/ 0 h 2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53474" h="2500">
                <a:moveTo>
                  <a:pt x="152782" y="0"/>
                </a:moveTo>
                <a:lnTo>
                  <a:pt x="152765" y="0"/>
                </a:lnTo>
                <a:lnTo>
                  <a:pt x="0" y="2500"/>
                </a:lnTo>
                <a:lnTo>
                  <a:pt x="0" y="2486"/>
                </a:lnTo>
                <a:lnTo>
                  <a:pt x="152782" y="0"/>
                </a:lnTo>
                <a:close/>
                <a:moveTo>
                  <a:pt x="152844" y="0"/>
                </a:moveTo>
                <a:lnTo>
                  <a:pt x="152829" y="0"/>
                </a:lnTo>
                <a:lnTo>
                  <a:pt x="0" y="2438"/>
                </a:lnTo>
                <a:lnTo>
                  <a:pt x="0" y="2424"/>
                </a:lnTo>
                <a:lnTo>
                  <a:pt x="152844" y="0"/>
                </a:lnTo>
                <a:close/>
                <a:moveTo>
                  <a:pt x="152908" y="0"/>
                </a:moveTo>
                <a:lnTo>
                  <a:pt x="152893" y="0"/>
                </a:lnTo>
                <a:lnTo>
                  <a:pt x="0" y="2374"/>
                </a:lnTo>
                <a:lnTo>
                  <a:pt x="0" y="2360"/>
                </a:lnTo>
                <a:lnTo>
                  <a:pt x="152908" y="0"/>
                </a:lnTo>
                <a:close/>
                <a:moveTo>
                  <a:pt x="152969" y="0"/>
                </a:moveTo>
                <a:lnTo>
                  <a:pt x="152955" y="0"/>
                </a:lnTo>
                <a:lnTo>
                  <a:pt x="0" y="2313"/>
                </a:lnTo>
                <a:lnTo>
                  <a:pt x="0" y="2296"/>
                </a:lnTo>
                <a:lnTo>
                  <a:pt x="152969" y="0"/>
                </a:lnTo>
                <a:close/>
                <a:moveTo>
                  <a:pt x="153033" y="0"/>
                </a:moveTo>
                <a:lnTo>
                  <a:pt x="153017" y="0"/>
                </a:lnTo>
                <a:lnTo>
                  <a:pt x="0" y="2249"/>
                </a:lnTo>
                <a:lnTo>
                  <a:pt x="0" y="2235"/>
                </a:lnTo>
                <a:lnTo>
                  <a:pt x="153033" y="0"/>
                </a:lnTo>
                <a:close/>
                <a:moveTo>
                  <a:pt x="153095" y="0"/>
                </a:moveTo>
                <a:lnTo>
                  <a:pt x="153081" y="0"/>
                </a:lnTo>
                <a:lnTo>
                  <a:pt x="0" y="2187"/>
                </a:lnTo>
                <a:lnTo>
                  <a:pt x="0" y="2171"/>
                </a:lnTo>
                <a:lnTo>
                  <a:pt x="153095" y="0"/>
                </a:lnTo>
                <a:close/>
                <a:moveTo>
                  <a:pt x="153159" y="0"/>
                </a:moveTo>
                <a:lnTo>
                  <a:pt x="153144" y="0"/>
                </a:lnTo>
                <a:lnTo>
                  <a:pt x="0" y="2123"/>
                </a:lnTo>
                <a:lnTo>
                  <a:pt x="0" y="2109"/>
                </a:lnTo>
                <a:lnTo>
                  <a:pt x="153159" y="0"/>
                </a:lnTo>
                <a:close/>
                <a:moveTo>
                  <a:pt x="153223" y="0"/>
                </a:moveTo>
                <a:lnTo>
                  <a:pt x="153206" y="0"/>
                </a:lnTo>
                <a:lnTo>
                  <a:pt x="0" y="2062"/>
                </a:lnTo>
                <a:lnTo>
                  <a:pt x="0" y="2045"/>
                </a:lnTo>
                <a:lnTo>
                  <a:pt x="153223" y="0"/>
                </a:lnTo>
                <a:close/>
                <a:moveTo>
                  <a:pt x="153284" y="0"/>
                </a:moveTo>
                <a:lnTo>
                  <a:pt x="153270" y="0"/>
                </a:lnTo>
                <a:lnTo>
                  <a:pt x="0" y="1998"/>
                </a:lnTo>
                <a:lnTo>
                  <a:pt x="0" y="1984"/>
                </a:lnTo>
                <a:lnTo>
                  <a:pt x="153284" y="0"/>
                </a:lnTo>
                <a:close/>
                <a:moveTo>
                  <a:pt x="153346" y="0"/>
                </a:moveTo>
                <a:lnTo>
                  <a:pt x="153332" y="0"/>
                </a:lnTo>
                <a:lnTo>
                  <a:pt x="0" y="1936"/>
                </a:lnTo>
                <a:lnTo>
                  <a:pt x="0" y="1920"/>
                </a:lnTo>
                <a:lnTo>
                  <a:pt x="153346" y="0"/>
                </a:lnTo>
                <a:close/>
                <a:moveTo>
                  <a:pt x="153410" y="0"/>
                </a:moveTo>
                <a:lnTo>
                  <a:pt x="153396" y="0"/>
                </a:lnTo>
                <a:lnTo>
                  <a:pt x="0" y="1873"/>
                </a:lnTo>
                <a:lnTo>
                  <a:pt x="0" y="1858"/>
                </a:lnTo>
                <a:lnTo>
                  <a:pt x="153410" y="0"/>
                </a:lnTo>
                <a:close/>
                <a:moveTo>
                  <a:pt x="153474" y="0"/>
                </a:moveTo>
                <a:lnTo>
                  <a:pt x="153457" y="0"/>
                </a:lnTo>
                <a:lnTo>
                  <a:pt x="0" y="1811"/>
                </a:lnTo>
                <a:lnTo>
                  <a:pt x="0" y="1794"/>
                </a:lnTo>
                <a:lnTo>
                  <a:pt x="153474" y="0"/>
                </a:lnTo>
                <a:close/>
              </a:path>
            </a:pathLst>
          </a:custGeom>
          <a:solidFill>
            <a:srgbClr val="F2F2F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nvGrpSpPr>
          <p:cNvPr id="301" name="组合 300"/>
          <p:cNvGrpSpPr/>
          <p:nvPr/>
        </p:nvGrpSpPr>
        <p:grpSpPr>
          <a:xfrm rot="5400000">
            <a:off x="9582224" y="10995"/>
            <a:ext cx="2619143" cy="2597152"/>
            <a:chOff x="689054" y="703647"/>
            <a:chExt cx="2619143" cy="2597152"/>
          </a:xfrm>
          <a:solidFill>
            <a:schemeClr val="accent1"/>
          </a:solidFill>
        </p:grpSpPr>
        <p:grpSp>
          <p:nvGrpSpPr>
            <p:cNvPr id="270" name="Group 250"/>
            <p:cNvGrpSpPr>
              <a:grpSpLocks noChangeAspect="1"/>
            </p:cNvGrpSpPr>
            <p:nvPr/>
          </p:nvGrpSpPr>
          <p:grpSpPr bwMode="auto">
            <a:xfrm flipV="1">
              <a:off x="689054" y="1489461"/>
              <a:ext cx="695325" cy="1811338"/>
              <a:chOff x="428" y="2220"/>
              <a:chExt cx="438" cy="1141"/>
            </a:xfrm>
            <a:grpFill/>
          </p:grpSpPr>
          <p:sp>
            <p:nvSpPr>
              <p:cNvPr id="272" name="Freeform 251"/>
              <p:cNvSpPr/>
              <p:nvPr/>
            </p:nvSpPr>
            <p:spPr bwMode="auto">
              <a:xfrm>
                <a:off x="428" y="2346"/>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3" name="Freeform 252"/>
              <p:cNvSpPr/>
              <p:nvPr/>
            </p:nvSpPr>
            <p:spPr bwMode="auto">
              <a:xfrm>
                <a:off x="428" y="2598"/>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4" name="Freeform 253"/>
              <p:cNvSpPr/>
              <p:nvPr/>
            </p:nvSpPr>
            <p:spPr bwMode="auto">
              <a:xfrm>
                <a:off x="428" y="2850"/>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5" name="Freeform 254"/>
              <p:cNvSpPr/>
              <p:nvPr/>
            </p:nvSpPr>
            <p:spPr bwMode="auto">
              <a:xfrm>
                <a:off x="428" y="2472"/>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6" name="Freeform 255"/>
              <p:cNvSpPr/>
              <p:nvPr/>
            </p:nvSpPr>
            <p:spPr bwMode="auto">
              <a:xfrm>
                <a:off x="428" y="2914"/>
                <a:ext cx="438" cy="447"/>
              </a:xfrm>
              <a:custGeom>
                <a:avLst/>
                <a:gdLst>
                  <a:gd name="T0" fmla="*/ 0 w 438"/>
                  <a:gd name="T1" fmla="*/ 14 h 447"/>
                  <a:gd name="T2" fmla="*/ 0 w 438"/>
                  <a:gd name="T3" fmla="*/ 0 h 447"/>
                  <a:gd name="T4" fmla="*/ 438 w 438"/>
                  <a:gd name="T5" fmla="*/ 430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0"/>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7" name="Freeform 256"/>
              <p:cNvSpPr/>
              <p:nvPr/>
            </p:nvSpPr>
            <p:spPr bwMode="auto">
              <a:xfrm>
                <a:off x="428" y="2788"/>
                <a:ext cx="438" cy="447"/>
              </a:xfrm>
              <a:custGeom>
                <a:avLst/>
                <a:gdLst>
                  <a:gd name="T0" fmla="*/ 0 w 438"/>
                  <a:gd name="T1" fmla="*/ 14 h 447"/>
                  <a:gd name="T2" fmla="*/ 0 w 438"/>
                  <a:gd name="T3" fmla="*/ 0 h 447"/>
                  <a:gd name="T4" fmla="*/ 438 w 438"/>
                  <a:gd name="T5" fmla="*/ 430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0"/>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8" name="Freeform 257"/>
              <p:cNvSpPr/>
              <p:nvPr/>
            </p:nvSpPr>
            <p:spPr bwMode="auto">
              <a:xfrm>
                <a:off x="428" y="2534"/>
                <a:ext cx="438" cy="449"/>
              </a:xfrm>
              <a:custGeom>
                <a:avLst/>
                <a:gdLst>
                  <a:gd name="T0" fmla="*/ 0 w 438"/>
                  <a:gd name="T1" fmla="*/ 16 h 449"/>
                  <a:gd name="T2" fmla="*/ 0 w 438"/>
                  <a:gd name="T3" fmla="*/ 0 h 449"/>
                  <a:gd name="T4" fmla="*/ 438 w 438"/>
                  <a:gd name="T5" fmla="*/ 432 h 449"/>
                  <a:gd name="T6" fmla="*/ 438 w 438"/>
                  <a:gd name="T7" fmla="*/ 449 h 449"/>
                  <a:gd name="T8" fmla="*/ 0 w 438"/>
                  <a:gd name="T9" fmla="*/ 16 h 449"/>
                </a:gdLst>
                <a:ahLst/>
                <a:cxnLst>
                  <a:cxn ang="0">
                    <a:pos x="T0" y="T1"/>
                  </a:cxn>
                  <a:cxn ang="0">
                    <a:pos x="T2" y="T3"/>
                  </a:cxn>
                  <a:cxn ang="0">
                    <a:pos x="T4" y="T5"/>
                  </a:cxn>
                  <a:cxn ang="0">
                    <a:pos x="T6" y="T7"/>
                  </a:cxn>
                  <a:cxn ang="0">
                    <a:pos x="T8" y="T9"/>
                  </a:cxn>
                </a:cxnLst>
                <a:rect l="0" t="0" r="r" b="b"/>
                <a:pathLst>
                  <a:path w="438" h="449">
                    <a:moveTo>
                      <a:pt x="0" y="16"/>
                    </a:moveTo>
                    <a:lnTo>
                      <a:pt x="0" y="0"/>
                    </a:lnTo>
                    <a:lnTo>
                      <a:pt x="438" y="432"/>
                    </a:lnTo>
                    <a:lnTo>
                      <a:pt x="438" y="449"/>
                    </a:lnTo>
                    <a:lnTo>
                      <a:pt x="0" y="1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9" name="Freeform 258"/>
              <p:cNvSpPr/>
              <p:nvPr/>
            </p:nvSpPr>
            <p:spPr bwMode="auto">
              <a:xfrm>
                <a:off x="428" y="2220"/>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0" name="Freeform 259"/>
              <p:cNvSpPr/>
              <p:nvPr/>
            </p:nvSpPr>
            <p:spPr bwMode="auto">
              <a:xfrm>
                <a:off x="428" y="2410"/>
                <a:ext cx="438" cy="445"/>
              </a:xfrm>
              <a:custGeom>
                <a:avLst/>
                <a:gdLst>
                  <a:gd name="T0" fmla="*/ 0 w 438"/>
                  <a:gd name="T1" fmla="*/ 14 h 445"/>
                  <a:gd name="T2" fmla="*/ 0 w 438"/>
                  <a:gd name="T3" fmla="*/ 0 h 445"/>
                  <a:gd name="T4" fmla="*/ 438 w 438"/>
                  <a:gd name="T5" fmla="*/ 430 h 445"/>
                  <a:gd name="T6" fmla="*/ 438 w 438"/>
                  <a:gd name="T7" fmla="*/ 445 h 445"/>
                  <a:gd name="T8" fmla="*/ 0 w 438"/>
                  <a:gd name="T9" fmla="*/ 14 h 445"/>
                </a:gdLst>
                <a:ahLst/>
                <a:cxnLst>
                  <a:cxn ang="0">
                    <a:pos x="T0" y="T1"/>
                  </a:cxn>
                  <a:cxn ang="0">
                    <a:pos x="T2" y="T3"/>
                  </a:cxn>
                  <a:cxn ang="0">
                    <a:pos x="T4" y="T5"/>
                  </a:cxn>
                  <a:cxn ang="0">
                    <a:pos x="T6" y="T7"/>
                  </a:cxn>
                  <a:cxn ang="0">
                    <a:pos x="T8" y="T9"/>
                  </a:cxn>
                </a:cxnLst>
                <a:rect l="0" t="0" r="r" b="b"/>
                <a:pathLst>
                  <a:path w="438" h="445">
                    <a:moveTo>
                      <a:pt x="0" y="14"/>
                    </a:moveTo>
                    <a:lnTo>
                      <a:pt x="0" y="0"/>
                    </a:lnTo>
                    <a:lnTo>
                      <a:pt x="438" y="430"/>
                    </a:lnTo>
                    <a:lnTo>
                      <a:pt x="438" y="445"/>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1" name="Freeform 260"/>
              <p:cNvSpPr/>
              <p:nvPr/>
            </p:nvSpPr>
            <p:spPr bwMode="auto">
              <a:xfrm>
                <a:off x="428" y="2662"/>
                <a:ext cx="438" cy="447"/>
              </a:xfrm>
              <a:custGeom>
                <a:avLst/>
                <a:gdLst>
                  <a:gd name="T0" fmla="*/ 0 w 438"/>
                  <a:gd name="T1" fmla="*/ 14 h 447"/>
                  <a:gd name="T2" fmla="*/ 0 w 438"/>
                  <a:gd name="T3" fmla="*/ 0 h 447"/>
                  <a:gd name="T4" fmla="*/ 438 w 438"/>
                  <a:gd name="T5" fmla="*/ 430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0"/>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2" name="Freeform 261"/>
              <p:cNvSpPr/>
              <p:nvPr/>
            </p:nvSpPr>
            <p:spPr bwMode="auto">
              <a:xfrm>
                <a:off x="428" y="2724"/>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3" name="Freeform 262"/>
              <p:cNvSpPr/>
              <p:nvPr/>
            </p:nvSpPr>
            <p:spPr bwMode="auto">
              <a:xfrm>
                <a:off x="428" y="2282"/>
                <a:ext cx="438" cy="447"/>
              </a:xfrm>
              <a:custGeom>
                <a:avLst/>
                <a:gdLst>
                  <a:gd name="T0" fmla="*/ 0 w 438"/>
                  <a:gd name="T1" fmla="*/ 16 h 447"/>
                  <a:gd name="T2" fmla="*/ 0 w 438"/>
                  <a:gd name="T3" fmla="*/ 0 h 447"/>
                  <a:gd name="T4" fmla="*/ 438 w 438"/>
                  <a:gd name="T5" fmla="*/ 432 h 447"/>
                  <a:gd name="T6" fmla="*/ 438 w 438"/>
                  <a:gd name="T7" fmla="*/ 447 h 447"/>
                  <a:gd name="T8" fmla="*/ 0 w 438"/>
                  <a:gd name="T9" fmla="*/ 16 h 447"/>
                </a:gdLst>
                <a:ahLst/>
                <a:cxnLst>
                  <a:cxn ang="0">
                    <a:pos x="T0" y="T1"/>
                  </a:cxn>
                  <a:cxn ang="0">
                    <a:pos x="T2" y="T3"/>
                  </a:cxn>
                  <a:cxn ang="0">
                    <a:pos x="T4" y="T5"/>
                  </a:cxn>
                  <a:cxn ang="0">
                    <a:pos x="T6" y="T7"/>
                  </a:cxn>
                  <a:cxn ang="0">
                    <a:pos x="T8" y="T9"/>
                  </a:cxn>
                </a:cxnLst>
                <a:rect l="0" t="0" r="r" b="b"/>
                <a:pathLst>
                  <a:path w="438" h="447">
                    <a:moveTo>
                      <a:pt x="0" y="16"/>
                    </a:moveTo>
                    <a:lnTo>
                      <a:pt x="0" y="0"/>
                    </a:lnTo>
                    <a:lnTo>
                      <a:pt x="438" y="432"/>
                    </a:lnTo>
                    <a:lnTo>
                      <a:pt x="438" y="447"/>
                    </a:lnTo>
                    <a:lnTo>
                      <a:pt x="0" y="1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284" name="Freeform 182"/>
            <p:cNvSpPr/>
            <p:nvPr/>
          </p:nvSpPr>
          <p:spPr bwMode="auto">
            <a:xfrm rot="5400000" flipV="1">
              <a:off x="1495107" y="1494224"/>
              <a:ext cx="1011238" cy="1011238"/>
            </a:xfrm>
            <a:custGeom>
              <a:avLst/>
              <a:gdLst>
                <a:gd name="T0" fmla="*/ 155255 w 155255"/>
                <a:gd name="T1" fmla="*/ 0 h 431"/>
                <a:gd name="T2" fmla="*/ 0 w 155255"/>
                <a:gd name="T3" fmla="*/ 0 h 431"/>
                <a:gd name="T4" fmla="*/ 431 w 155255"/>
                <a:gd name="T5" fmla="*/ 431 h 431"/>
                <a:gd name="T6" fmla="*/ 415 w 155255"/>
                <a:gd name="T7" fmla="*/ 431 h 431"/>
                <a:gd name="T8" fmla="*/ 155255 w 155255"/>
                <a:gd name="T9" fmla="*/ 0 h 431"/>
              </a:gdLst>
              <a:ahLst/>
              <a:cxnLst>
                <a:cxn ang="0">
                  <a:pos x="T0" y="T1"/>
                </a:cxn>
                <a:cxn ang="0">
                  <a:pos x="T2" y="T3"/>
                </a:cxn>
                <a:cxn ang="0">
                  <a:pos x="T4" y="T5"/>
                </a:cxn>
                <a:cxn ang="0">
                  <a:pos x="T6" y="T7"/>
                </a:cxn>
                <a:cxn ang="0">
                  <a:pos x="T8" y="T9"/>
                </a:cxn>
              </a:cxnLst>
              <a:rect l="0" t="0" r="r" b="b"/>
              <a:pathLst>
                <a:path w="155255" h="431">
                  <a:moveTo>
                    <a:pt x="155255" y="0"/>
                  </a:moveTo>
                  <a:lnTo>
                    <a:pt x="0" y="0"/>
                  </a:lnTo>
                  <a:lnTo>
                    <a:pt x="431" y="431"/>
                  </a:lnTo>
                  <a:lnTo>
                    <a:pt x="415" y="431"/>
                  </a:lnTo>
                  <a:lnTo>
                    <a:pt x="155255" y="0"/>
                  </a:lnTo>
                  <a:close/>
                </a:path>
              </a:pathLst>
            </a:custGeom>
            <a:solidFill>
              <a:schemeClr val="accent2"/>
            </a:solidFill>
            <a:ln>
              <a:noFill/>
            </a:ln>
          </p:spPr>
          <p:txBody>
            <a:bodyPr vert="horz" wrap="square" lIns="91440" tIns="45720" rIns="91440" bIns="45720" numCol="1" anchor="t" anchorCtr="0" compatLnSpc="1"/>
            <a:lstStyle/>
            <a:p>
              <a:endParaRPr lang="zh-CN" altLang="en-US"/>
            </a:p>
          </p:txBody>
        </p:sp>
        <p:grpSp>
          <p:nvGrpSpPr>
            <p:cNvPr id="285" name="Group 250"/>
            <p:cNvGrpSpPr>
              <a:grpSpLocks noChangeAspect="1"/>
            </p:cNvGrpSpPr>
            <p:nvPr/>
          </p:nvGrpSpPr>
          <p:grpSpPr bwMode="auto">
            <a:xfrm rot="5400000" flipH="1" flipV="1">
              <a:off x="2054865" y="145641"/>
              <a:ext cx="695325" cy="1811338"/>
              <a:chOff x="428" y="2220"/>
              <a:chExt cx="438" cy="1141"/>
            </a:xfrm>
            <a:grpFill/>
          </p:grpSpPr>
          <p:sp>
            <p:nvSpPr>
              <p:cNvPr id="286" name="Freeform 251"/>
              <p:cNvSpPr/>
              <p:nvPr/>
            </p:nvSpPr>
            <p:spPr bwMode="auto">
              <a:xfrm>
                <a:off x="428" y="2346"/>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7" name="Freeform 252"/>
              <p:cNvSpPr/>
              <p:nvPr/>
            </p:nvSpPr>
            <p:spPr bwMode="auto">
              <a:xfrm>
                <a:off x="428" y="2598"/>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8" name="Freeform 253"/>
              <p:cNvSpPr/>
              <p:nvPr/>
            </p:nvSpPr>
            <p:spPr bwMode="auto">
              <a:xfrm>
                <a:off x="428" y="2850"/>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9" name="Freeform 254"/>
              <p:cNvSpPr/>
              <p:nvPr/>
            </p:nvSpPr>
            <p:spPr bwMode="auto">
              <a:xfrm>
                <a:off x="428" y="2472"/>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0" name="Freeform 255"/>
              <p:cNvSpPr/>
              <p:nvPr/>
            </p:nvSpPr>
            <p:spPr bwMode="auto">
              <a:xfrm>
                <a:off x="428" y="2914"/>
                <a:ext cx="438" cy="447"/>
              </a:xfrm>
              <a:custGeom>
                <a:avLst/>
                <a:gdLst>
                  <a:gd name="T0" fmla="*/ 0 w 438"/>
                  <a:gd name="T1" fmla="*/ 14 h 447"/>
                  <a:gd name="T2" fmla="*/ 0 w 438"/>
                  <a:gd name="T3" fmla="*/ 0 h 447"/>
                  <a:gd name="T4" fmla="*/ 438 w 438"/>
                  <a:gd name="T5" fmla="*/ 430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0"/>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1" name="Freeform 256"/>
              <p:cNvSpPr/>
              <p:nvPr/>
            </p:nvSpPr>
            <p:spPr bwMode="auto">
              <a:xfrm>
                <a:off x="428" y="2788"/>
                <a:ext cx="438" cy="447"/>
              </a:xfrm>
              <a:custGeom>
                <a:avLst/>
                <a:gdLst>
                  <a:gd name="T0" fmla="*/ 0 w 438"/>
                  <a:gd name="T1" fmla="*/ 14 h 447"/>
                  <a:gd name="T2" fmla="*/ 0 w 438"/>
                  <a:gd name="T3" fmla="*/ 0 h 447"/>
                  <a:gd name="T4" fmla="*/ 438 w 438"/>
                  <a:gd name="T5" fmla="*/ 430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0"/>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2" name="Freeform 257"/>
              <p:cNvSpPr/>
              <p:nvPr/>
            </p:nvSpPr>
            <p:spPr bwMode="auto">
              <a:xfrm>
                <a:off x="428" y="2534"/>
                <a:ext cx="438" cy="449"/>
              </a:xfrm>
              <a:custGeom>
                <a:avLst/>
                <a:gdLst>
                  <a:gd name="T0" fmla="*/ 0 w 438"/>
                  <a:gd name="T1" fmla="*/ 16 h 449"/>
                  <a:gd name="T2" fmla="*/ 0 w 438"/>
                  <a:gd name="T3" fmla="*/ 0 h 449"/>
                  <a:gd name="T4" fmla="*/ 438 w 438"/>
                  <a:gd name="T5" fmla="*/ 432 h 449"/>
                  <a:gd name="T6" fmla="*/ 438 w 438"/>
                  <a:gd name="T7" fmla="*/ 449 h 449"/>
                  <a:gd name="T8" fmla="*/ 0 w 438"/>
                  <a:gd name="T9" fmla="*/ 16 h 449"/>
                </a:gdLst>
                <a:ahLst/>
                <a:cxnLst>
                  <a:cxn ang="0">
                    <a:pos x="T0" y="T1"/>
                  </a:cxn>
                  <a:cxn ang="0">
                    <a:pos x="T2" y="T3"/>
                  </a:cxn>
                  <a:cxn ang="0">
                    <a:pos x="T4" y="T5"/>
                  </a:cxn>
                  <a:cxn ang="0">
                    <a:pos x="T6" y="T7"/>
                  </a:cxn>
                  <a:cxn ang="0">
                    <a:pos x="T8" y="T9"/>
                  </a:cxn>
                </a:cxnLst>
                <a:rect l="0" t="0" r="r" b="b"/>
                <a:pathLst>
                  <a:path w="438" h="449">
                    <a:moveTo>
                      <a:pt x="0" y="16"/>
                    </a:moveTo>
                    <a:lnTo>
                      <a:pt x="0" y="0"/>
                    </a:lnTo>
                    <a:lnTo>
                      <a:pt x="438" y="432"/>
                    </a:lnTo>
                    <a:lnTo>
                      <a:pt x="438" y="449"/>
                    </a:lnTo>
                    <a:lnTo>
                      <a:pt x="0" y="1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3" name="Freeform 258"/>
              <p:cNvSpPr/>
              <p:nvPr/>
            </p:nvSpPr>
            <p:spPr bwMode="auto">
              <a:xfrm>
                <a:off x="428" y="2220"/>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4" name="Freeform 259"/>
              <p:cNvSpPr/>
              <p:nvPr/>
            </p:nvSpPr>
            <p:spPr bwMode="auto">
              <a:xfrm>
                <a:off x="428" y="2410"/>
                <a:ext cx="438" cy="445"/>
              </a:xfrm>
              <a:custGeom>
                <a:avLst/>
                <a:gdLst>
                  <a:gd name="T0" fmla="*/ 0 w 438"/>
                  <a:gd name="T1" fmla="*/ 14 h 445"/>
                  <a:gd name="T2" fmla="*/ 0 w 438"/>
                  <a:gd name="T3" fmla="*/ 0 h 445"/>
                  <a:gd name="T4" fmla="*/ 438 w 438"/>
                  <a:gd name="T5" fmla="*/ 430 h 445"/>
                  <a:gd name="T6" fmla="*/ 438 w 438"/>
                  <a:gd name="T7" fmla="*/ 445 h 445"/>
                  <a:gd name="T8" fmla="*/ 0 w 438"/>
                  <a:gd name="T9" fmla="*/ 14 h 445"/>
                </a:gdLst>
                <a:ahLst/>
                <a:cxnLst>
                  <a:cxn ang="0">
                    <a:pos x="T0" y="T1"/>
                  </a:cxn>
                  <a:cxn ang="0">
                    <a:pos x="T2" y="T3"/>
                  </a:cxn>
                  <a:cxn ang="0">
                    <a:pos x="T4" y="T5"/>
                  </a:cxn>
                  <a:cxn ang="0">
                    <a:pos x="T6" y="T7"/>
                  </a:cxn>
                  <a:cxn ang="0">
                    <a:pos x="T8" y="T9"/>
                  </a:cxn>
                </a:cxnLst>
                <a:rect l="0" t="0" r="r" b="b"/>
                <a:pathLst>
                  <a:path w="438" h="445">
                    <a:moveTo>
                      <a:pt x="0" y="14"/>
                    </a:moveTo>
                    <a:lnTo>
                      <a:pt x="0" y="0"/>
                    </a:lnTo>
                    <a:lnTo>
                      <a:pt x="438" y="430"/>
                    </a:lnTo>
                    <a:lnTo>
                      <a:pt x="438" y="445"/>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5" name="Freeform 260"/>
              <p:cNvSpPr/>
              <p:nvPr/>
            </p:nvSpPr>
            <p:spPr bwMode="auto">
              <a:xfrm>
                <a:off x="428" y="2662"/>
                <a:ext cx="438" cy="447"/>
              </a:xfrm>
              <a:custGeom>
                <a:avLst/>
                <a:gdLst>
                  <a:gd name="T0" fmla="*/ 0 w 438"/>
                  <a:gd name="T1" fmla="*/ 14 h 447"/>
                  <a:gd name="T2" fmla="*/ 0 w 438"/>
                  <a:gd name="T3" fmla="*/ 0 h 447"/>
                  <a:gd name="T4" fmla="*/ 438 w 438"/>
                  <a:gd name="T5" fmla="*/ 430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0"/>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6" name="Freeform 261"/>
              <p:cNvSpPr/>
              <p:nvPr/>
            </p:nvSpPr>
            <p:spPr bwMode="auto">
              <a:xfrm>
                <a:off x="428" y="2724"/>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7" name="Freeform 262"/>
              <p:cNvSpPr/>
              <p:nvPr/>
            </p:nvSpPr>
            <p:spPr bwMode="auto">
              <a:xfrm>
                <a:off x="428" y="2282"/>
                <a:ext cx="438" cy="447"/>
              </a:xfrm>
              <a:custGeom>
                <a:avLst/>
                <a:gdLst>
                  <a:gd name="T0" fmla="*/ 0 w 438"/>
                  <a:gd name="T1" fmla="*/ 16 h 447"/>
                  <a:gd name="T2" fmla="*/ 0 w 438"/>
                  <a:gd name="T3" fmla="*/ 0 h 447"/>
                  <a:gd name="T4" fmla="*/ 438 w 438"/>
                  <a:gd name="T5" fmla="*/ 432 h 447"/>
                  <a:gd name="T6" fmla="*/ 438 w 438"/>
                  <a:gd name="T7" fmla="*/ 447 h 447"/>
                  <a:gd name="T8" fmla="*/ 0 w 438"/>
                  <a:gd name="T9" fmla="*/ 16 h 447"/>
                </a:gdLst>
                <a:ahLst/>
                <a:cxnLst>
                  <a:cxn ang="0">
                    <a:pos x="T0" y="T1"/>
                  </a:cxn>
                  <a:cxn ang="0">
                    <a:pos x="T2" y="T3"/>
                  </a:cxn>
                  <a:cxn ang="0">
                    <a:pos x="T4" y="T5"/>
                  </a:cxn>
                  <a:cxn ang="0">
                    <a:pos x="T6" y="T7"/>
                  </a:cxn>
                  <a:cxn ang="0">
                    <a:pos x="T8" y="T9"/>
                  </a:cxn>
                </a:cxnLst>
                <a:rect l="0" t="0" r="r" b="b"/>
                <a:pathLst>
                  <a:path w="438" h="447">
                    <a:moveTo>
                      <a:pt x="0" y="16"/>
                    </a:moveTo>
                    <a:lnTo>
                      <a:pt x="0" y="0"/>
                    </a:lnTo>
                    <a:lnTo>
                      <a:pt x="438" y="432"/>
                    </a:lnTo>
                    <a:lnTo>
                      <a:pt x="438" y="447"/>
                    </a:lnTo>
                    <a:lnTo>
                      <a:pt x="0" y="1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sp>
        <p:nvSpPr>
          <p:cNvPr id="303" name="直角三角形 302"/>
          <p:cNvSpPr/>
          <p:nvPr/>
        </p:nvSpPr>
        <p:spPr>
          <a:xfrm flipV="1">
            <a:off x="139065" y="162560"/>
            <a:ext cx="2932430" cy="24193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5" name="文本框 304"/>
          <p:cNvSpPr txBox="1"/>
          <p:nvPr/>
        </p:nvSpPr>
        <p:spPr>
          <a:xfrm>
            <a:off x="10512294" y="2723361"/>
            <a:ext cx="309880" cy="1322070"/>
          </a:xfrm>
          <a:prstGeom prst="rect">
            <a:avLst/>
          </a:prstGeom>
          <a:noFill/>
        </p:spPr>
        <p:txBody>
          <a:bodyPr wrap="none" rtlCol="0">
            <a:spAutoFit/>
            <a:scene3d>
              <a:camera prst="orthographicFront"/>
              <a:lightRig rig="threePt" dir="t"/>
            </a:scene3d>
            <a:sp3d contourW="12700"/>
          </a:bodyPr>
          <a:lstStyle/>
          <a:p>
            <a:pPr algn="r"/>
            <a:endParaRPr lang="zh-CN" altLang="en-US" sz="8000" b="1" dirty="0">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a:cs typeface="+mn-ea"/>
              <a:sym typeface="+mn-lt"/>
            </a:endParaRPr>
          </a:p>
        </p:txBody>
      </p:sp>
      <p:sp>
        <p:nvSpPr>
          <p:cNvPr id="2" name="文本框 1"/>
          <p:cNvSpPr txBox="1"/>
          <p:nvPr/>
        </p:nvSpPr>
        <p:spPr>
          <a:xfrm>
            <a:off x="2658110" y="529590"/>
            <a:ext cx="6861175" cy="953135"/>
          </a:xfrm>
          <a:prstGeom prst="rect">
            <a:avLst/>
          </a:prstGeom>
          <a:noFill/>
        </p:spPr>
        <p:txBody>
          <a:bodyPr wrap="square" rtlCol="0">
            <a:spAutoFit/>
          </a:bodyPr>
          <a:p>
            <a:pPr algn="ctr"/>
            <a:r>
              <a:rPr lang="zh-CN" altLang="en-US" sz="2800">
                <a:latin typeface="方正小标宋简体" panose="03000509000000000000" charset="-122"/>
                <a:ea typeface="方正小标宋简体" panose="03000509000000000000" charset="-122"/>
                <a:cs typeface="方正小标宋简体" panose="03000509000000000000" charset="-122"/>
              </a:rPr>
              <a:t>小路口镇人民政府</a:t>
            </a:r>
            <a:r>
              <a:rPr lang="en-US" altLang="zh-CN" sz="2800">
                <a:latin typeface="方正小标宋简体" panose="03000509000000000000" charset="-122"/>
                <a:ea typeface="方正小标宋简体" panose="03000509000000000000" charset="-122"/>
                <a:cs typeface="方正小标宋简体" panose="03000509000000000000" charset="-122"/>
              </a:rPr>
              <a:t>2024</a:t>
            </a:r>
            <a:r>
              <a:rPr lang="zh-CN" altLang="en-US" sz="2800">
                <a:latin typeface="方正小标宋简体" panose="03000509000000000000" charset="-122"/>
                <a:ea typeface="方正小标宋简体" panose="03000509000000000000" charset="-122"/>
                <a:cs typeface="方正小标宋简体" panose="03000509000000000000" charset="-122"/>
              </a:rPr>
              <a:t>年政府信息公开</a:t>
            </a:r>
            <a:endParaRPr lang="zh-CN" altLang="en-US" sz="2800">
              <a:latin typeface="方正小标宋简体" panose="03000509000000000000" charset="-122"/>
              <a:ea typeface="方正小标宋简体" panose="03000509000000000000" charset="-122"/>
              <a:cs typeface="方正小标宋简体" panose="03000509000000000000" charset="-122"/>
            </a:endParaRPr>
          </a:p>
          <a:p>
            <a:pPr algn="ctr"/>
            <a:r>
              <a:rPr lang="zh-CN" altLang="en-US" sz="2800">
                <a:latin typeface="方正小标宋简体" panose="03000509000000000000" charset="-122"/>
                <a:ea typeface="方正小标宋简体" panose="03000509000000000000" charset="-122"/>
                <a:cs typeface="方正小标宋简体" panose="03000509000000000000" charset="-122"/>
              </a:rPr>
              <a:t>工作年度报告</a:t>
            </a:r>
            <a:endParaRPr lang="zh-CN" altLang="en-US" sz="2800">
              <a:latin typeface="方正小标宋简体" panose="03000509000000000000" charset="-122"/>
              <a:ea typeface="方正小标宋简体" panose="03000509000000000000" charset="-122"/>
              <a:cs typeface="方正小标宋简体" panose="03000509000000000000" charset="-122"/>
            </a:endParaRPr>
          </a:p>
        </p:txBody>
      </p:sp>
      <p:sp>
        <p:nvSpPr>
          <p:cNvPr id="3" name="文本框 2"/>
          <p:cNvSpPr txBox="1"/>
          <p:nvPr/>
        </p:nvSpPr>
        <p:spPr>
          <a:xfrm>
            <a:off x="1234440" y="1957070"/>
            <a:ext cx="9892665" cy="3528060"/>
          </a:xfrm>
          <a:prstGeom prst="rect">
            <a:avLst/>
          </a:prstGeom>
          <a:noFill/>
        </p:spPr>
        <p:txBody>
          <a:bodyPr wrap="square" rtlCol="0">
            <a:noAutofit/>
          </a:bodyPr>
          <a:p>
            <a:r>
              <a:rPr lang="zh-CN" altLang="en-US"/>
              <a:t>本报告由小路口镇人民政府按照《中华人民共和国政府信息公开条例》（以下简称《条例》）和《中华人民共和国政府信息公开工作年度报告格式》（国办公开办函〔</a:t>
            </a:r>
            <a:r>
              <a:rPr lang="en-US" altLang="zh-CN"/>
              <a:t>2021</a:t>
            </a:r>
            <a:r>
              <a:rPr lang="zh-CN" altLang="en-US"/>
              <a:t>〕</a:t>
            </a:r>
            <a:r>
              <a:rPr lang="en-US" altLang="zh-CN"/>
              <a:t>30</a:t>
            </a:r>
            <a:r>
              <a:rPr lang="zh-CN" altLang="en-US"/>
              <a:t>号）要求编制。</a:t>
            </a:r>
            <a:endParaRPr lang="zh-CN" altLang="en-US"/>
          </a:p>
          <a:p>
            <a:r>
              <a:rPr lang="zh-CN" altLang="en-US"/>
              <a:t>本报告内容包括总体情况、主动公开政府信息情况、收到和处理政府信息公开申请情况、政府信息公开行政复议和行政诉讼情况、存在的主要问题及改进情况、其他需要报告的事项等六部分内容。</a:t>
            </a:r>
            <a:endParaRPr lang="zh-CN" altLang="en-US"/>
          </a:p>
          <a:p>
            <a:r>
              <a:rPr lang="zh-CN" altLang="en-US"/>
              <a:t>本报告所列数据的统计期限自</a:t>
            </a:r>
            <a:r>
              <a:rPr lang="en-US" altLang="zh-CN"/>
              <a:t>2024</a:t>
            </a:r>
            <a:r>
              <a:rPr lang="zh-CN" altLang="en-US"/>
              <a:t>年</a:t>
            </a:r>
            <a:r>
              <a:rPr lang="en-US" altLang="zh-CN"/>
              <a:t>1</a:t>
            </a:r>
            <a:r>
              <a:rPr lang="zh-CN" altLang="en-US"/>
              <a:t>月</a:t>
            </a:r>
            <a:r>
              <a:rPr lang="en-US" altLang="zh-CN"/>
              <a:t>1</a:t>
            </a:r>
            <a:r>
              <a:rPr lang="zh-CN" altLang="en-US"/>
              <a:t>日起至</a:t>
            </a:r>
            <a:r>
              <a:rPr lang="en-US" altLang="zh-CN"/>
              <a:t>2024</a:t>
            </a:r>
            <a:r>
              <a:rPr lang="zh-CN" altLang="en-US"/>
              <a:t>年</a:t>
            </a:r>
            <a:r>
              <a:rPr lang="en-US" altLang="zh-CN"/>
              <a:t>12</a:t>
            </a:r>
            <a:r>
              <a:rPr lang="zh-CN" altLang="en-US"/>
              <a:t>月</a:t>
            </a:r>
            <a:r>
              <a:rPr lang="en-US" altLang="zh-CN"/>
              <a:t>31</a:t>
            </a:r>
            <a:r>
              <a:rPr lang="zh-CN" altLang="en-US"/>
              <a:t>日止。本报告电子版可在梁山县政府门户网站（具体网址）查阅或下载。如对本报告有疑问，请与梁山县小路口镇人民政府联系（地址：梁山县小路口镇蒙馆路</a:t>
            </a:r>
            <a:r>
              <a:rPr lang="en-US" altLang="zh-CN"/>
              <a:t>001</a:t>
            </a:r>
            <a:r>
              <a:rPr lang="zh-CN" altLang="en-US"/>
              <a:t>号，联系电话：</a:t>
            </a:r>
            <a:r>
              <a:rPr lang="en-US" altLang="zh-CN"/>
              <a:t>0537-7420010</a:t>
            </a:r>
            <a:r>
              <a:rPr lang="zh-CN" altLang="en-US"/>
              <a:t>）。</a:t>
            </a:r>
            <a:endParaRPr lang="zh-CN" altLang="en-US"/>
          </a:p>
          <a:p>
            <a:r>
              <a:rPr lang="zh-CN" altLang="en-US"/>
              <a:t>一、总体情况</a:t>
            </a:r>
            <a:endParaRPr lang="zh-CN" altLang="en-US"/>
          </a:p>
          <a:p>
            <a:r>
              <a:rPr lang="en-US" altLang="zh-CN"/>
              <a:t>2024</a:t>
            </a:r>
            <a:r>
              <a:rPr lang="zh-CN" altLang="en-US"/>
              <a:t>年小路口镇政府信息公开工作在县委、县政府的正确领导下，坚持以习近平新时代中国特色社会主义思想为指导，学习贯彻党的二十大和党的二十届三中全会精神，以促进依法行政、改进工作作风、增强政府工作透明度为重点，认真贯彻落实《中华人民共和国政府信息公开条例》，结合政府管理工作实际，加强组织领导，建立健全机制，规范运作程序，扎实推进全镇政府信息公开工作。具体情况如下：</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05"/>
                                        </p:tgtEl>
                                        <p:attrNameLst>
                                          <p:attrName>style.visibility</p:attrName>
                                        </p:attrNameLst>
                                      </p:cBhvr>
                                      <p:to>
                                        <p:strVal val="visible"/>
                                      </p:to>
                                    </p:set>
                                    <p:anim calcmode="lin" valueType="num">
                                      <p:cBhvr additive="base">
                                        <p:cTn id="7" dur="500" fill="hold"/>
                                        <p:tgtEl>
                                          <p:spTgt spid="305"/>
                                        </p:tgtEl>
                                        <p:attrNameLst>
                                          <p:attrName>ppt_x</p:attrName>
                                        </p:attrNameLst>
                                      </p:cBhvr>
                                      <p:tavLst>
                                        <p:tav tm="0">
                                          <p:val>
                                            <p:strVal val="1+#ppt_w/2"/>
                                          </p:val>
                                        </p:tav>
                                        <p:tav tm="100000">
                                          <p:val>
                                            <p:strVal val="#ppt_x"/>
                                          </p:val>
                                        </p:tav>
                                      </p:tavLst>
                                    </p:anim>
                                    <p:anim calcmode="lin" valueType="num">
                                      <p:cBhvr additive="base">
                                        <p:cTn id="8" dur="500" fill="hold"/>
                                        <p:tgtEl>
                                          <p:spTgt spid="30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 name="Freeform 193"/>
          <p:cNvSpPr>
            <a:spLocks noEditPoints="1"/>
          </p:cNvSpPr>
          <p:nvPr/>
        </p:nvSpPr>
        <p:spPr bwMode="auto">
          <a:xfrm rot="5400000" flipV="1">
            <a:off x="895093" y="-902354"/>
            <a:ext cx="6709277" cy="8518537"/>
          </a:xfrm>
          <a:custGeom>
            <a:avLst/>
            <a:gdLst>
              <a:gd name="T0" fmla="*/ 152782 w 153474"/>
              <a:gd name="T1" fmla="*/ 0 h 2500"/>
              <a:gd name="T2" fmla="*/ 152765 w 153474"/>
              <a:gd name="T3" fmla="*/ 0 h 2500"/>
              <a:gd name="T4" fmla="*/ 0 w 153474"/>
              <a:gd name="T5" fmla="*/ 2500 h 2500"/>
              <a:gd name="T6" fmla="*/ 0 w 153474"/>
              <a:gd name="T7" fmla="*/ 2486 h 2500"/>
              <a:gd name="T8" fmla="*/ 152782 w 153474"/>
              <a:gd name="T9" fmla="*/ 0 h 2500"/>
              <a:gd name="T10" fmla="*/ 152844 w 153474"/>
              <a:gd name="T11" fmla="*/ 0 h 2500"/>
              <a:gd name="T12" fmla="*/ 152829 w 153474"/>
              <a:gd name="T13" fmla="*/ 0 h 2500"/>
              <a:gd name="T14" fmla="*/ 0 w 153474"/>
              <a:gd name="T15" fmla="*/ 2438 h 2500"/>
              <a:gd name="T16" fmla="*/ 0 w 153474"/>
              <a:gd name="T17" fmla="*/ 2424 h 2500"/>
              <a:gd name="T18" fmla="*/ 152844 w 153474"/>
              <a:gd name="T19" fmla="*/ 0 h 2500"/>
              <a:gd name="T20" fmla="*/ 152908 w 153474"/>
              <a:gd name="T21" fmla="*/ 0 h 2500"/>
              <a:gd name="T22" fmla="*/ 152893 w 153474"/>
              <a:gd name="T23" fmla="*/ 0 h 2500"/>
              <a:gd name="T24" fmla="*/ 0 w 153474"/>
              <a:gd name="T25" fmla="*/ 2374 h 2500"/>
              <a:gd name="T26" fmla="*/ 0 w 153474"/>
              <a:gd name="T27" fmla="*/ 2360 h 2500"/>
              <a:gd name="T28" fmla="*/ 152908 w 153474"/>
              <a:gd name="T29" fmla="*/ 0 h 2500"/>
              <a:gd name="T30" fmla="*/ 152969 w 153474"/>
              <a:gd name="T31" fmla="*/ 0 h 2500"/>
              <a:gd name="T32" fmla="*/ 152955 w 153474"/>
              <a:gd name="T33" fmla="*/ 0 h 2500"/>
              <a:gd name="T34" fmla="*/ 0 w 153474"/>
              <a:gd name="T35" fmla="*/ 2313 h 2500"/>
              <a:gd name="T36" fmla="*/ 0 w 153474"/>
              <a:gd name="T37" fmla="*/ 2296 h 2500"/>
              <a:gd name="T38" fmla="*/ 152969 w 153474"/>
              <a:gd name="T39" fmla="*/ 0 h 2500"/>
              <a:gd name="T40" fmla="*/ 153033 w 153474"/>
              <a:gd name="T41" fmla="*/ 0 h 2500"/>
              <a:gd name="T42" fmla="*/ 153017 w 153474"/>
              <a:gd name="T43" fmla="*/ 0 h 2500"/>
              <a:gd name="T44" fmla="*/ 0 w 153474"/>
              <a:gd name="T45" fmla="*/ 2249 h 2500"/>
              <a:gd name="T46" fmla="*/ 0 w 153474"/>
              <a:gd name="T47" fmla="*/ 2235 h 2500"/>
              <a:gd name="T48" fmla="*/ 153033 w 153474"/>
              <a:gd name="T49" fmla="*/ 0 h 2500"/>
              <a:gd name="T50" fmla="*/ 153095 w 153474"/>
              <a:gd name="T51" fmla="*/ 0 h 2500"/>
              <a:gd name="T52" fmla="*/ 153081 w 153474"/>
              <a:gd name="T53" fmla="*/ 0 h 2500"/>
              <a:gd name="T54" fmla="*/ 0 w 153474"/>
              <a:gd name="T55" fmla="*/ 2187 h 2500"/>
              <a:gd name="T56" fmla="*/ 0 w 153474"/>
              <a:gd name="T57" fmla="*/ 2171 h 2500"/>
              <a:gd name="T58" fmla="*/ 153095 w 153474"/>
              <a:gd name="T59" fmla="*/ 0 h 2500"/>
              <a:gd name="T60" fmla="*/ 153159 w 153474"/>
              <a:gd name="T61" fmla="*/ 0 h 2500"/>
              <a:gd name="T62" fmla="*/ 153144 w 153474"/>
              <a:gd name="T63" fmla="*/ 0 h 2500"/>
              <a:gd name="T64" fmla="*/ 0 w 153474"/>
              <a:gd name="T65" fmla="*/ 2123 h 2500"/>
              <a:gd name="T66" fmla="*/ 0 w 153474"/>
              <a:gd name="T67" fmla="*/ 2109 h 2500"/>
              <a:gd name="T68" fmla="*/ 153159 w 153474"/>
              <a:gd name="T69" fmla="*/ 0 h 2500"/>
              <a:gd name="T70" fmla="*/ 153223 w 153474"/>
              <a:gd name="T71" fmla="*/ 0 h 2500"/>
              <a:gd name="T72" fmla="*/ 153206 w 153474"/>
              <a:gd name="T73" fmla="*/ 0 h 2500"/>
              <a:gd name="T74" fmla="*/ 0 w 153474"/>
              <a:gd name="T75" fmla="*/ 2062 h 2500"/>
              <a:gd name="T76" fmla="*/ 0 w 153474"/>
              <a:gd name="T77" fmla="*/ 2045 h 2500"/>
              <a:gd name="T78" fmla="*/ 153223 w 153474"/>
              <a:gd name="T79" fmla="*/ 0 h 2500"/>
              <a:gd name="T80" fmla="*/ 153284 w 153474"/>
              <a:gd name="T81" fmla="*/ 0 h 2500"/>
              <a:gd name="T82" fmla="*/ 153270 w 153474"/>
              <a:gd name="T83" fmla="*/ 0 h 2500"/>
              <a:gd name="T84" fmla="*/ 0 w 153474"/>
              <a:gd name="T85" fmla="*/ 1998 h 2500"/>
              <a:gd name="T86" fmla="*/ 0 w 153474"/>
              <a:gd name="T87" fmla="*/ 1984 h 2500"/>
              <a:gd name="T88" fmla="*/ 153284 w 153474"/>
              <a:gd name="T89" fmla="*/ 0 h 2500"/>
              <a:gd name="T90" fmla="*/ 153346 w 153474"/>
              <a:gd name="T91" fmla="*/ 0 h 2500"/>
              <a:gd name="T92" fmla="*/ 153332 w 153474"/>
              <a:gd name="T93" fmla="*/ 0 h 2500"/>
              <a:gd name="T94" fmla="*/ 0 w 153474"/>
              <a:gd name="T95" fmla="*/ 1936 h 2500"/>
              <a:gd name="T96" fmla="*/ 0 w 153474"/>
              <a:gd name="T97" fmla="*/ 1920 h 2500"/>
              <a:gd name="T98" fmla="*/ 153346 w 153474"/>
              <a:gd name="T99" fmla="*/ 0 h 2500"/>
              <a:gd name="T100" fmla="*/ 153410 w 153474"/>
              <a:gd name="T101" fmla="*/ 0 h 2500"/>
              <a:gd name="T102" fmla="*/ 153396 w 153474"/>
              <a:gd name="T103" fmla="*/ 0 h 2500"/>
              <a:gd name="T104" fmla="*/ 0 w 153474"/>
              <a:gd name="T105" fmla="*/ 1873 h 2500"/>
              <a:gd name="T106" fmla="*/ 0 w 153474"/>
              <a:gd name="T107" fmla="*/ 1858 h 2500"/>
              <a:gd name="T108" fmla="*/ 153410 w 153474"/>
              <a:gd name="T109" fmla="*/ 0 h 2500"/>
              <a:gd name="T110" fmla="*/ 153474 w 153474"/>
              <a:gd name="T111" fmla="*/ 0 h 2500"/>
              <a:gd name="T112" fmla="*/ 153457 w 153474"/>
              <a:gd name="T113" fmla="*/ 0 h 2500"/>
              <a:gd name="T114" fmla="*/ 0 w 153474"/>
              <a:gd name="T115" fmla="*/ 1811 h 2500"/>
              <a:gd name="T116" fmla="*/ 0 w 153474"/>
              <a:gd name="T117" fmla="*/ 1794 h 2500"/>
              <a:gd name="T118" fmla="*/ 153474 w 153474"/>
              <a:gd name="T119" fmla="*/ 0 h 2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53474" h="2500">
                <a:moveTo>
                  <a:pt x="152782" y="0"/>
                </a:moveTo>
                <a:lnTo>
                  <a:pt x="152765" y="0"/>
                </a:lnTo>
                <a:lnTo>
                  <a:pt x="0" y="2500"/>
                </a:lnTo>
                <a:lnTo>
                  <a:pt x="0" y="2486"/>
                </a:lnTo>
                <a:lnTo>
                  <a:pt x="152782" y="0"/>
                </a:lnTo>
                <a:close/>
                <a:moveTo>
                  <a:pt x="152844" y="0"/>
                </a:moveTo>
                <a:lnTo>
                  <a:pt x="152829" y="0"/>
                </a:lnTo>
                <a:lnTo>
                  <a:pt x="0" y="2438"/>
                </a:lnTo>
                <a:lnTo>
                  <a:pt x="0" y="2424"/>
                </a:lnTo>
                <a:lnTo>
                  <a:pt x="152844" y="0"/>
                </a:lnTo>
                <a:close/>
                <a:moveTo>
                  <a:pt x="152908" y="0"/>
                </a:moveTo>
                <a:lnTo>
                  <a:pt x="152893" y="0"/>
                </a:lnTo>
                <a:lnTo>
                  <a:pt x="0" y="2374"/>
                </a:lnTo>
                <a:lnTo>
                  <a:pt x="0" y="2360"/>
                </a:lnTo>
                <a:lnTo>
                  <a:pt x="152908" y="0"/>
                </a:lnTo>
                <a:close/>
                <a:moveTo>
                  <a:pt x="152969" y="0"/>
                </a:moveTo>
                <a:lnTo>
                  <a:pt x="152955" y="0"/>
                </a:lnTo>
                <a:lnTo>
                  <a:pt x="0" y="2313"/>
                </a:lnTo>
                <a:lnTo>
                  <a:pt x="0" y="2296"/>
                </a:lnTo>
                <a:lnTo>
                  <a:pt x="152969" y="0"/>
                </a:lnTo>
                <a:close/>
                <a:moveTo>
                  <a:pt x="153033" y="0"/>
                </a:moveTo>
                <a:lnTo>
                  <a:pt x="153017" y="0"/>
                </a:lnTo>
                <a:lnTo>
                  <a:pt x="0" y="2249"/>
                </a:lnTo>
                <a:lnTo>
                  <a:pt x="0" y="2235"/>
                </a:lnTo>
                <a:lnTo>
                  <a:pt x="153033" y="0"/>
                </a:lnTo>
                <a:close/>
                <a:moveTo>
                  <a:pt x="153095" y="0"/>
                </a:moveTo>
                <a:lnTo>
                  <a:pt x="153081" y="0"/>
                </a:lnTo>
                <a:lnTo>
                  <a:pt x="0" y="2187"/>
                </a:lnTo>
                <a:lnTo>
                  <a:pt x="0" y="2171"/>
                </a:lnTo>
                <a:lnTo>
                  <a:pt x="153095" y="0"/>
                </a:lnTo>
                <a:close/>
                <a:moveTo>
                  <a:pt x="153159" y="0"/>
                </a:moveTo>
                <a:lnTo>
                  <a:pt x="153144" y="0"/>
                </a:lnTo>
                <a:lnTo>
                  <a:pt x="0" y="2123"/>
                </a:lnTo>
                <a:lnTo>
                  <a:pt x="0" y="2109"/>
                </a:lnTo>
                <a:lnTo>
                  <a:pt x="153159" y="0"/>
                </a:lnTo>
                <a:close/>
                <a:moveTo>
                  <a:pt x="153223" y="0"/>
                </a:moveTo>
                <a:lnTo>
                  <a:pt x="153206" y="0"/>
                </a:lnTo>
                <a:lnTo>
                  <a:pt x="0" y="2062"/>
                </a:lnTo>
                <a:lnTo>
                  <a:pt x="0" y="2045"/>
                </a:lnTo>
                <a:lnTo>
                  <a:pt x="153223" y="0"/>
                </a:lnTo>
                <a:close/>
                <a:moveTo>
                  <a:pt x="153284" y="0"/>
                </a:moveTo>
                <a:lnTo>
                  <a:pt x="153270" y="0"/>
                </a:lnTo>
                <a:lnTo>
                  <a:pt x="0" y="1998"/>
                </a:lnTo>
                <a:lnTo>
                  <a:pt x="0" y="1984"/>
                </a:lnTo>
                <a:lnTo>
                  <a:pt x="153284" y="0"/>
                </a:lnTo>
                <a:close/>
                <a:moveTo>
                  <a:pt x="153346" y="0"/>
                </a:moveTo>
                <a:lnTo>
                  <a:pt x="153332" y="0"/>
                </a:lnTo>
                <a:lnTo>
                  <a:pt x="0" y="1936"/>
                </a:lnTo>
                <a:lnTo>
                  <a:pt x="0" y="1920"/>
                </a:lnTo>
                <a:lnTo>
                  <a:pt x="153346" y="0"/>
                </a:lnTo>
                <a:close/>
                <a:moveTo>
                  <a:pt x="153410" y="0"/>
                </a:moveTo>
                <a:lnTo>
                  <a:pt x="153396" y="0"/>
                </a:lnTo>
                <a:lnTo>
                  <a:pt x="0" y="1873"/>
                </a:lnTo>
                <a:lnTo>
                  <a:pt x="0" y="1858"/>
                </a:lnTo>
                <a:lnTo>
                  <a:pt x="153410" y="0"/>
                </a:lnTo>
                <a:close/>
                <a:moveTo>
                  <a:pt x="153474" y="0"/>
                </a:moveTo>
                <a:lnTo>
                  <a:pt x="153457" y="0"/>
                </a:lnTo>
                <a:lnTo>
                  <a:pt x="0" y="1811"/>
                </a:lnTo>
                <a:lnTo>
                  <a:pt x="0" y="1794"/>
                </a:lnTo>
                <a:lnTo>
                  <a:pt x="153474" y="0"/>
                </a:lnTo>
                <a:close/>
              </a:path>
            </a:pathLst>
          </a:custGeom>
          <a:solidFill>
            <a:schemeClr val="bg1">
              <a:lumMod val="85000"/>
            </a:schemeClr>
          </a:solidFill>
          <a:ln>
            <a:noFill/>
          </a:ln>
        </p:spPr>
        <p:txBody>
          <a:bodyPr vert="horz" wrap="square" lIns="91440" tIns="45720" rIns="91440" bIns="45720" numCol="1" anchor="t" anchorCtr="0" compatLnSpc="1"/>
          <a:lstStyle/>
          <a:p>
            <a:endParaRPr lang="zh-CN" altLang="en-US"/>
          </a:p>
        </p:txBody>
      </p:sp>
      <p:sp>
        <p:nvSpPr>
          <p:cNvPr id="166" name="AutoShape 161"/>
          <p:cNvSpPr>
            <a:spLocks noChangeAspect="1" noChangeArrowheads="1" noTextEdit="1"/>
          </p:cNvSpPr>
          <p:nvPr/>
        </p:nvSpPr>
        <p:spPr bwMode="auto">
          <a:xfrm rot="16200000">
            <a:off x="6041006" y="-6041005"/>
            <a:ext cx="109990" cy="1219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grpSp>
        <p:nvGrpSpPr>
          <p:cNvPr id="226" name="组合 225"/>
          <p:cNvGrpSpPr/>
          <p:nvPr/>
        </p:nvGrpSpPr>
        <p:grpSpPr>
          <a:xfrm flipV="1">
            <a:off x="9337307" y="3663449"/>
            <a:ext cx="2854693" cy="3194551"/>
            <a:chOff x="5649154" y="-15922"/>
            <a:chExt cx="6052815" cy="6773418"/>
          </a:xfrm>
        </p:grpSpPr>
        <p:sp>
          <p:nvSpPr>
            <p:cNvPr id="171" name="Freeform 167"/>
            <p:cNvSpPr/>
            <p:nvPr/>
          </p:nvSpPr>
          <p:spPr bwMode="auto">
            <a:xfrm rot="16200000">
              <a:off x="5318235" y="330921"/>
              <a:ext cx="6711200" cy="6049361"/>
            </a:xfrm>
            <a:custGeom>
              <a:avLst/>
              <a:gdLst>
                <a:gd name="T0" fmla="*/ 153518 w 153518"/>
                <a:gd name="T1" fmla="*/ 1751 h 1751"/>
                <a:gd name="T2" fmla="*/ 153518 w 153518"/>
                <a:gd name="T3" fmla="*/ 0 h 1751"/>
                <a:gd name="T4" fmla="*/ 0 w 153518"/>
                <a:gd name="T5" fmla="*/ 1751 h 1751"/>
                <a:gd name="T6" fmla="*/ 153518 w 153518"/>
                <a:gd name="T7" fmla="*/ 1751 h 1751"/>
              </a:gdLst>
              <a:ahLst/>
              <a:cxnLst>
                <a:cxn ang="0">
                  <a:pos x="T0" y="T1"/>
                </a:cxn>
                <a:cxn ang="0">
                  <a:pos x="T2" y="T3"/>
                </a:cxn>
                <a:cxn ang="0">
                  <a:pos x="T4" y="T5"/>
                </a:cxn>
                <a:cxn ang="0">
                  <a:pos x="T6" y="T7"/>
                </a:cxn>
              </a:cxnLst>
              <a:rect l="0" t="0" r="r" b="b"/>
              <a:pathLst>
                <a:path w="153518" h="1751">
                  <a:moveTo>
                    <a:pt x="153518" y="1751"/>
                  </a:moveTo>
                  <a:lnTo>
                    <a:pt x="153518" y="0"/>
                  </a:lnTo>
                  <a:lnTo>
                    <a:pt x="0" y="1751"/>
                  </a:lnTo>
                  <a:lnTo>
                    <a:pt x="153518" y="1751"/>
                  </a:lnTo>
                  <a:close/>
                </a:path>
              </a:pathLst>
            </a:custGeom>
            <a:solidFill>
              <a:schemeClr val="accent2"/>
            </a:solidFill>
            <a:ln>
              <a:noFill/>
            </a:ln>
          </p:spPr>
          <p:txBody>
            <a:bodyPr vert="horz" wrap="square" lIns="91440" tIns="45720" rIns="91440" bIns="45720" numCol="1" anchor="t" anchorCtr="0" compatLnSpc="1"/>
            <a:lstStyle/>
            <a:p>
              <a:endParaRPr lang="zh-CN" altLang="en-US"/>
            </a:p>
          </p:txBody>
        </p:sp>
        <p:sp>
          <p:nvSpPr>
            <p:cNvPr id="196" name="Freeform 192"/>
            <p:cNvSpPr/>
            <p:nvPr/>
          </p:nvSpPr>
          <p:spPr bwMode="auto">
            <a:xfrm rot="16200000">
              <a:off x="7138226" y="2197206"/>
              <a:ext cx="6757495" cy="2363085"/>
            </a:xfrm>
            <a:custGeom>
              <a:avLst/>
              <a:gdLst>
                <a:gd name="T0" fmla="*/ 154577 w 154577"/>
                <a:gd name="T1" fmla="*/ 684 h 684"/>
                <a:gd name="T2" fmla="*/ 154577 w 154577"/>
                <a:gd name="T3" fmla="*/ 0 h 684"/>
                <a:gd name="T4" fmla="*/ 0 w 154577"/>
                <a:gd name="T5" fmla="*/ 684 h 684"/>
                <a:gd name="T6" fmla="*/ 154577 w 154577"/>
                <a:gd name="T7" fmla="*/ 684 h 684"/>
              </a:gdLst>
              <a:ahLst/>
              <a:cxnLst>
                <a:cxn ang="0">
                  <a:pos x="T0" y="T1"/>
                </a:cxn>
                <a:cxn ang="0">
                  <a:pos x="T2" y="T3"/>
                </a:cxn>
                <a:cxn ang="0">
                  <a:pos x="T4" y="T5"/>
                </a:cxn>
                <a:cxn ang="0">
                  <a:pos x="T6" y="T7"/>
                </a:cxn>
              </a:cxnLst>
              <a:rect l="0" t="0" r="r" b="b"/>
              <a:pathLst>
                <a:path w="154577" h="684">
                  <a:moveTo>
                    <a:pt x="154577" y="684"/>
                  </a:moveTo>
                  <a:lnTo>
                    <a:pt x="154577" y="0"/>
                  </a:lnTo>
                  <a:lnTo>
                    <a:pt x="0" y="684"/>
                  </a:lnTo>
                  <a:lnTo>
                    <a:pt x="154577" y="684"/>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25" name="Freeform 193"/>
            <p:cNvSpPr>
              <a:spLocks noEditPoints="1"/>
            </p:cNvSpPr>
            <p:nvPr/>
          </p:nvSpPr>
          <p:spPr bwMode="auto">
            <a:xfrm rot="5400000">
              <a:off x="5368841" y="360227"/>
              <a:ext cx="6709277" cy="5956979"/>
            </a:xfrm>
            <a:custGeom>
              <a:avLst/>
              <a:gdLst>
                <a:gd name="T0" fmla="*/ 152782 w 153474"/>
                <a:gd name="T1" fmla="*/ 0 h 2500"/>
                <a:gd name="T2" fmla="*/ 152765 w 153474"/>
                <a:gd name="T3" fmla="*/ 0 h 2500"/>
                <a:gd name="T4" fmla="*/ 0 w 153474"/>
                <a:gd name="T5" fmla="*/ 2500 h 2500"/>
                <a:gd name="T6" fmla="*/ 0 w 153474"/>
                <a:gd name="T7" fmla="*/ 2486 h 2500"/>
                <a:gd name="T8" fmla="*/ 152782 w 153474"/>
                <a:gd name="T9" fmla="*/ 0 h 2500"/>
                <a:gd name="T10" fmla="*/ 152844 w 153474"/>
                <a:gd name="T11" fmla="*/ 0 h 2500"/>
                <a:gd name="T12" fmla="*/ 152829 w 153474"/>
                <a:gd name="T13" fmla="*/ 0 h 2500"/>
                <a:gd name="T14" fmla="*/ 0 w 153474"/>
                <a:gd name="T15" fmla="*/ 2438 h 2500"/>
                <a:gd name="T16" fmla="*/ 0 w 153474"/>
                <a:gd name="T17" fmla="*/ 2424 h 2500"/>
                <a:gd name="T18" fmla="*/ 152844 w 153474"/>
                <a:gd name="T19" fmla="*/ 0 h 2500"/>
                <a:gd name="T20" fmla="*/ 152908 w 153474"/>
                <a:gd name="T21" fmla="*/ 0 h 2500"/>
                <a:gd name="T22" fmla="*/ 152893 w 153474"/>
                <a:gd name="T23" fmla="*/ 0 h 2500"/>
                <a:gd name="T24" fmla="*/ 0 w 153474"/>
                <a:gd name="T25" fmla="*/ 2374 h 2500"/>
                <a:gd name="T26" fmla="*/ 0 w 153474"/>
                <a:gd name="T27" fmla="*/ 2360 h 2500"/>
                <a:gd name="T28" fmla="*/ 152908 w 153474"/>
                <a:gd name="T29" fmla="*/ 0 h 2500"/>
                <a:gd name="T30" fmla="*/ 152969 w 153474"/>
                <a:gd name="T31" fmla="*/ 0 h 2500"/>
                <a:gd name="T32" fmla="*/ 152955 w 153474"/>
                <a:gd name="T33" fmla="*/ 0 h 2500"/>
                <a:gd name="T34" fmla="*/ 0 w 153474"/>
                <a:gd name="T35" fmla="*/ 2313 h 2500"/>
                <a:gd name="T36" fmla="*/ 0 w 153474"/>
                <a:gd name="T37" fmla="*/ 2296 h 2500"/>
                <a:gd name="T38" fmla="*/ 152969 w 153474"/>
                <a:gd name="T39" fmla="*/ 0 h 2500"/>
                <a:gd name="T40" fmla="*/ 153033 w 153474"/>
                <a:gd name="T41" fmla="*/ 0 h 2500"/>
                <a:gd name="T42" fmla="*/ 153017 w 153474"/>
                <a:gd name="T43" fmla="*/ 0 h 2500"/>
                <a:gd name="T44" fmla="*/ 0 w 153474"/>
                <a:gd name="T45" fmla="*/ 2249 h 2500"/>
                <a:gd name="T46" fmla="*/ 0 w 153474"/>
                <a:gd name="T47" fmla="*/ 2235 h 2500"/>
                <a:gd name="T48" fmla="*/ 153033 w 153474"/>
                <a:gd name="T49" fmla="*/ 0 h 2500"/>
                <a:gd name="T50" fmla="*/ 153095 w 153474"/>
                <a:gd name="T51" fmla="*/ 0 h 2500"/>
                <a:gd name="T52" fmla="*/ 153081 w 153474"/>
                <a:gd name="T53" fmla="*/ 0 h 2500"/>
                <a:gd name="T54" fmla="*/ 0 w 153474"/>
                <a:gd name="T55" fmla="*/ 2187 h 2500"/>
                <a:gd name="T56" fmla="*/ 0 w 153474"/>
                <a:gd name="T57" fmla="*/ 2171 h 2500"/>
                <a:gd name="T58" fmla="*/ 153095 w 153474"/>
                <a:gd name="T59" fmla="*/ 0 h 2500"/>
                <a:gd name="T60" fmla="*/ 153159 w 153474"/>
                <a:gd name="T61" fmla="*/ 0 h 2500"/>
                <a:gd name="T62" fmla="*/ 153144 w 153474"/>
                <a:gd name="T63" fmla="*/ 0 h 2500"/>
                <a:gd name="T64" fmla="*/ 0 w 153474"/>
                <a:gd name="T65" fmla="*/ 2123 h 2500"/>
                <a:gd name="T66" fmla="*/ 0 w 153474"/>
                <a:gd name="T67" fmla="*/ 2109 h 2500"/>
                <a:gd name="T68" fmla="*/ 153159 w 153474"/>
                <a:gd name="T69" fmla="*/ 0 h 2500"/>
                <a:gd name="T70" fmla="*/ 153223 w 153474"/>
                <a:gd name="T71" fmla="*/ 0 h 2500"/>
                <a:gd name="T72" fmla="*/ 153206 w 153474"/>
                <a:gd name="T73" fmla="*/ 0 h 2500"/>
                <a:gd name="T74" fmla="*/ 0 w 153474"/>
                <a:gd name="T75" fmla="*/ 2062 h 2500"/>
                <a:gd name="T76" fmla="*/ 0 w 153474"/>
                <a:gd name="T77" fmla="*/ 2045 h 2500"/>
                <a:gd name="T78" fmla="*/ 153223 w 153474"/>
                <a:gd name="T79" fmla="*/ 0 h 2500"/>
                <a:gd name="T80" fmla="*/ 153284 w 153474"/>
                <a:gd name="T81" fmla="*/ 0 h 2500"/>
                <a:gd name="T82" fmla="*/ 153270 w 153474"/>
                <a:gd name="T83" fmla="*/ 0 h 2500"/>
                <a:gd name="T84" fmla="*/ 0 w 153474"/>
                <a:gd name="T85" fmla="*/ 1998 h 2500"/>
                <a:gd name="T86" fmla="*/ 0 w 153474"/>
                <a:gd name="T87" fmla="*/ 1984 h 2500"/>
                <a:gd name="T88" fmla="*/ 153284 w 153474"/>
                <a:gd name="T89" fmla="*/ 0 h 2500"/>
                <a:gd name="T90" fmla="*/ 153346 w 153474"/>
                <a:gd name="T91" fmla="*/ 0 h 2500"/>
                <a:gd name="T92" fmla="*/ 153332 w 153474"/>
                <a:gd name="T93" fmla="*/ 0 h 2500"/>
                <a:gd name="T94" fmla="*/ 0 w 153474"/>
                <a:gd name="T95" fmla="*/ 1936 h 2500"/>
                <a:gd name="T96" fmla="*/ 0 w 153474"/>
                <a:gd name="T97" fmla="*/ 1920 h 2500"/>
                <a:gd name="T98" fmla="*/ 153346 w 153474"/>
                <a:gd name="T99" fmla="*/ 0 h 2500"/>
                <a:gd name="T100" fmla="*/ 153410 w 153474"/>
                <a:gd name="T101" fmla="*/ 0 h 2500"/>
                <a:gd name="T102" fmla="*/ 153396 w 153474"/>
                <a:gd name="T103" fmla="*/ 0 h 2500"/>
                <a:gd name="T104" fmla="*/ 0 w 153474"/>
                <a:gd name="T105" fmla="*/ 1873 h 2500"/>
                <a:gd name="T106" fmla="*/ 0 w 153474"/>
                <a:gd name="T107" fmla="*/ 1858 h 2500"/>
                <a:gd name="T108" fmla="*/ 153410 w 153474"/>
                <a:gd name="T109" fmla="*/ 0 h 2500"/>
                <a:gd name="T110" fmla="*/ 153474 w 153474"/>
                <a:gd name="T111" fmla="*/ 0 h 2500"/>
                <a:gd name="T112" fmla="*/ 153457 w 153474"/>
                <a:gd name="T113" fmla="*/ 0 h 2500"/>
                <a:gd name="T114" fmla="*/ 0 w 153474"/>
                <a:gd name="T115" fmla="*/ 1811 h 2500"/>
                <a:gd name="T116" fmla="*/ 0 w 153474"/>
                <a:gd name="T117" fmla="*/ 1794 h 2500"/>
                <a:gd name="T118" fmla="*/ 153474 w 153474"/>
                <a:gd name="T119" fmla="*/ 0 h 2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53474" h="2500">
                  <a:moveTo>
                    <a:pt x="152782" y="0"/>
                  </a:moveTo>
                  <a:lnTo>
                    <a:pt x="152765" y="0"/>
                  </a:lnTo>
                  <a:lnTo>
                    <a:pt x="0" y="2500"/>
                  </a:lnTo>
                  <a:lnTo>
                    <a:pt x="0" y="2486"/>
                  </a:lnTo>
                  <a:lnTo>
                    <a:pt x="152782" y="0"/>
                  </a:lnTo>
                  <a:close/>
                  <a:moveTo>
                    <a:pt x="152844" y="0"/>
                  </a:moveTo>
                  <a:lnTo>
                    <a:pt x="152829" y="0"/>
                  </a:lnTo>
                  <a:lnTo>
                    <a:pt x="0" y="2438"/>
                  </a:lnTo>
                  <a:lnTo>
                    <a:pt x="0" y="2424"/>
                  </a:lnTo>
                  <a:lnTo>
                    <a:pt x="152844" y="0"/>
                  </a:lnTo>
                  <a:close/>
                  <a:moveTo>
                    <a:pt x="152908" y="0"/>
                  </a:moveTo>
                  <a:lnTo>
                    <a:pt x="152893" y="0"/>
                  </a:lnTo>
                  <a:lnTo>
                    <a:pt x="0" y="2374"/>
                  </a:lnTo>
                  <a:lnTo>
                    <a:pt x="0" y="2360"/>
                  </a:lnTo>
                  <a:lnTo>
                    <a:pt x="152908" y="0"/>
                  </a:lnTo>
                  <a:close/>
                  <a:moveTo>
                    <a:pt x="152969" y="0"/>
                  </a:moveTo>
                  <a:lnTo>
                    <a:pt x="152955" y="0"/>
                  </a:lnTo>
                  <a:lnTo>
                    <a:pt x="0" y="2313"/>
                  </a:lnTo>
                  <a:lnTo>
                    <a:pt x="0" y="2296"/>
                  </a:lnTo>
                  <a:lnTo>
                    <a:pt x="152969" y="0"/>
                  </a:lnTo>
                  <a:close/>
                  <a:moveTo>
                    <a:pt x="153033" y="0"/>
                  </a:moveTo>
                  <a:lnTo>
                    <a:pt x="153017" y="0"/>
                  </a:lnTo>
                  <a:lnTo>
                    <a:pt x="0" y="2249"/>
                  </a:lnTo>
                  <a:lnTo>
                    <a:pt x="0" y="2235"/>
                  </a:lnTo>
                  <a:lnTo>
                    <a:pt x="153033" y="0"/>
                  </a:lnTo>
                  <a:close/>
                  <a:moveTo>
                    <a:pt x="153095" y="0"/>
                  </a:moveTo>
                  <a:lnTo>
                    <a:pt x="153081" y="0"/>
                  </a:lnTo>
                  <a:lnTo>
                    <a:pt x="0" y="2187"/>
                  </a:lnTo>
                  <a:lnTo>
                    <a:pt x="0" y="2171"/>
                  </a:lnTo>
                  <a:lnTo>
                    <a:pt x="153095" y="0"/>
                  </a:lnTo>
                  <a:close/>
                  <a:moveTo>
                    <a:pt x="153159" y="0"/>
                  </a:moveTo>
                  <a:lnTo>
                    <a:pt x="153144" y="0"/>
                  </a:lnTo>
                  <a:lnTo>
                    <a:pt x="0" y="2123"/>
                  </a:lnTo>
                  <a:lnTo>
                    <a:pt x="0" y="2109"/>
                  </a:lnTo>
                  <a:lnTo>
                    <a:pt x="153159" y="0"/>
                  </a:lnTo>
                  <a:close/>
                  <a:moveTo>
                    <a:pt x="153223" y="0"/>
                  </a:moveTo>
                  <a:lnTo>
                    <a:pt x="153206" y="0"/>
                  </a:lnTo>
                  <a:lnTo>
                    <a:pt x="0" y="2062"/>
                  </a:lnTo>
                  <a:lnTo>
                    <a:pt x="0" y="2045"/>
                  </a:lnTo>
                  <a:lnTo>
                    <a:pt x="153223" y="0"/>
                  </a:lnTo>
                  <a:close/>
                  <a:moveTo>
                    <a:pt x="153284" y="0"/>
                  </a:moveTo>
                  <a:lnTo>
                    <a:pt x="153270" y="0"/>
                  </a:lnTo>
                  <a:lnTo>
                    <a:pt x="0" y="1998"/>
                  </a:lnTo>
                  <a:lnTo>
                    <a:pt x="0" y="1984"/>
                  </a:lnTo>
                  <a:lnTo>
                    <a:pt x="153284" y="0"/>
                  </a:lnTo>
                  <a:close/>
                  <a:moveTo>
                    <a:pt x="153346" y="0"/>
                  </a:moveTo>
                  <a:lnTo>
                    <a:pt x="153332" y="0"/>
                  </a:lnTo>
                  <a:lnTo>
                    <a:pt x="0" y="1936"/>
                  </a:lnTo>
                  <a:lnTo>
                    <a:pt x="0" y="1920"/>
                  </a:lnTo>
                  <a:lnTo>
                    <a:pt x="153346" y="0"/>
                  </a:lnTo>
                  <a:close/>
                  <a:moveTo>
                    <a:pt x="153410" y="0"/>
                  </a:moveTo>
                  <a:lnTo>
                    <a:pt x="153396" y="0"/>
                  </a:lnTo>
                  <a:lnTo>
                    <a:pt x="0" y="1873"/>
                  </a:lnTo>
                  <a:lnTo>
                    <a:pt x="0" y="1858"/>
                  </a:lnTo>
                  <a:lnTo>
                    <a:pt x="153410" y="0"/>
                  </a:lnTo>
                  <a:close/>
                  <a:moveTo>
                    <a:pt x="153474" y="0"/>
                  </a:moveTo>
                  <a:lnTo>
                    <a:pt x="153457" y="0"/>
                  </a:lnTo>
                  <a:lnTo>
                    <a:pt x="0" y="1811"/>
                  </a:lnTo>
                  <a:lnTo>
                    <a:pt x="0" y="1794"/>
                  </a:lnTo>
                  <a:lnTo>
                    <a:pt x="153474" y="0"/>
                  </a:lnTo>
                  <a:close/>
                </a:path>
              </a:pathLst>
            </a:custGeom>
            <a:solidFill>
              <a:srgbClr val="F2F2F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299" name="Freeform 193"/>
          <p:cNvSpPr>
            <a:spLocks noEditPoints="1"/>
          </p:cNvSpPr>
          <p:nvPr/>
        </p:nvSpPr>
        <p:spPr bwMode="auto">
          <a:xfrm rot="16200000">
            <a:off x="-237127" y="538949"/>
            <a:ext cx="6709277" cy="5956979"/>
          </a:xfrm>
          <a:custGeom>
            <a:avLst/>
            <a:gdLst>
              <a:gd name="T0" fmla="*/ 152782 w 153474"/>
              <a:gd name="T1" fmla="*/ 0 h 2500"/>
              <a:gd name="T2" fmla="*/ 152765 w 153474"/>
              <a:gd name="T3" fmla="*/ 0 h 2500"/>
              <a:gd name="T4" fmla="*/ 0 w 153474"/>
              <a:gd name="T5" fmla="*/ 2500 h 2500"/>
              <a:gd name="T6" fmla="*/ 0 w 153474"/>
              <a:gd name="T7" fmla="*/ 2486 h 2500"/>
              <a:gd name="T8" fmla="*/ 152782 w 153474"/>
              <a:gd name="T9" fmla="*/ 0 h 2500"/>
              <a:gd name="T10" fmla="*/ 152844 w 153474"/>
              <a:gd name="T11" fmla="*/ 0 h 2500"/>
              <a:gd name="T12" fmla="*/ 152829 w 153474"/>
              <a:gd name="T13" fmla="*/ 0 h 2500"/>
              <a:gd name="T14" fmla="*/ 0 w 153474"/>
              <a:gd name="T15" fmla="*/ 2438 h 2500"/>
              <a:gd name="T16" fmla="*/ 0 w 153474"/>
              <a:gd name="T17" fmla="*/ 2424 h 2500"/>
              <a:gd name="T18" fmla="*/ 152844 w 153474"/>
              <a:gd name="T19" fmla="*/ 0 h 2500"/>
              <a:gd name="T20" fmla="*/ 152908 w 153474"/>
              <a:gd name="T21" fmla="*/ 0 h 2500"/>
              <a:gd name="T22" fmla="*/ 152893 w 153474"/>
              <a:gd name="T23" fmla="*/ 0 h 2500"/>
              <a:gd name="T24" fmla="*/ 0 w 153474"/>
              <a:gd name="T25" fmla="*/ 2374 h 2500"/>
              <a:gd name="T26" fmla="*/ 0 w 153474"/>
              <a:gd name="T27" fmla="*/ 2360 h 2500"/>
              <a:gd name="T28" fmla="*/ 152908 w 153474"/>
              <a:gd name="T29" fmla="*/ 0 h 2500"/>
              <a:gd name="T30" fmla="*/ 152969 w 153474"/>
              <a:gd name="T31" fmla="*/ 0 h 2500"/>
              <a:gd name="T32" fmla="*/ 152955 w 153474"/>
              <a:gd name="T33" fmla="*/ 0 h 2500"/>
              <a:gd name="T34" fmla="*/ 0 w 153474"/>
              <a:gd name="T35" fmla="*/ 2313 h 2500"/>
              <a:gd name="T36" fmla="*/ 0 w 153474"/>
              <a:gd name="T37" fmla="*/ 2296 h 2500"/>
              <a:gd name="T38" fmla="*/ 152969 w 153474"/>
              <a:gd name="T39" fmla="*/ 0 h 2500"/>
              <a:gd name="T40" fmla="*/ 153033 w 153474"/>
              <a:gd name="T41" fmla="*/ 0 h 2500"/>
              <a:gd name="T42" fmla="*/ 153017 w 153474"/>
              <a:gd name="T43" fmla="*/ 0 h 2500"/>
              <a:gd name="T44" fmla="*/ 0 w 153474"/>
              <a:gd name="T45" fmla="*/ 2249 h 2500"/>
              <a:gd name="T46" fmla="*/ 0 w 153474"/>
              <a:gd name="T47" fmla="*/ 2235 h 2500"/>
              <a:gd name="T48" fmla="*/ 153033 w 153474"/>
              <a:gd name="T49" fmla="*/ 0 h 2500"/>
              <a:gd name="T50" fmla="*/ 153095 w 153474"/>
              <a:gd name="T51" fmla="*/ 0 h 2500"/>
              <a:gd name="T52" fmla="*/ 153081 w 153474"/>
              <a:gd name="T53" fmla="*/ 0 h 2500"/>
              <a:gd name="T54" fmla="*/ 0 w 153474"/>
              <a:gd name="T55" fmla="*/ 2187 h 2500"/>
              <a:gd name="T56" fmla="*/ 0 w 153474"/>
              <a:gd name="T57" fmla="*/ 2171 h 2500"/>
              <a:gd name="T58" fmla="*/ 153095 w 153474"/>
              <a:gd name="T59" fmla="*/ 0 h 2500"/>
              <a:gd name="T60" fmla="*/ 153159 w 153474"/>
              <a:gd name="T61" fmla="*/ 0 h 2500"/>
              <a:gd name="T62" fmla="*/ 153144 w 153474"/>
              <a:gd name="T63" fmla="*/ 0 h 2500"/>
              <a:gd name="T64" fmla="*/ 0 w 153474"/>
              <a:gd name="T65" fmla="*/ 2123 h 2500"/>
              <a:gd name="T66" fmla="*/ 0 w 153474"/>
              <a:gd name="T67" fmla="*/ 2109 h 2500"/>
              <a:gd name="T68" fmla="*/ 153159 w 153474"/>
              <a:gd name="T69" fmla="*/ 0 h 2500"/>
              <a:gd name="T70" fmla="*/ 153223 w 153474"/>
              <a:gd name="T71" fmla="*/ 0 h 2500"/>
              <a:gd name="T72" fmla="*/ 153206 w 153474"/>
              <a:gd name="T73" fmla="*/ 0 h 2500"/>
              <a:gd name="T74" fmla="*/ 0 w 153474"/>
              <a:gd name="T75" fmla="*/ 2062 h 2500"/>
              <a:gd name="T76" fmla="*/ 0 w 153474"/>
              <a:gd name="T77" fmla="*/ 2045 h 2500"/>
              <a:gd name="T78" fmla="*/ 153223 w 153474"/>
              <a:gd name="T79" fmla="*/ 0 h 2500"/>
              <a:gd name="T80" fmla="*/ 153284 w 153474"/>
              <a:gd name="T81" fmla="*/ 0 h 2500"/>
              <a:gd name="T82" fmla="*/ 153270 w 153474"/>
              <a:gd name="T83" fmla="*/ 0 h 2500"/>
              <a:gd name="T84" fmla="*/ 0 w 153474"/>
              <a:gd name="T85" fmla="*/ 1998 h 2500"/>
              <a:gd name="T86" fmla="*/ 0 w 153474"/>
              <a:gd name="T87" fmla="*/ 1984 h 2500"/>
              <a:gd name="T88" fmla="*/ 153284 w 153474"/>
              <a:gd name="T89" fmla="*/ 0 h 2500"/>
              <a:gd name="T90" fmla="*/ 153346 w 153474"/>
              <a:gd name="T91" fmla="*/ 0 h 2500"/>
              <a:gd name="T92" fmla="*/ 153332 w 153474"/>
              <a:gd name="T93" fmla="*/ 0 h 2500"/>
              <a:gd name="T94" fmla="*/ 0 w 153474"/>
              <a:gd name="T95" fmla="*/ 1936 h 2500"/>
              <a:gd name="T96" fmla="*/ 0 w 153474"/>
              <a:gd name="T97" fmla="*/ 1920 h 2500"/>
              <a:gd name="T98" fmla="*/ 153346 w 153474"/>
              <a:gd name="T99" fmla="*/ 0 h 2500"/>
              <a:gd name="T100" fmla="*/ 153410 w 153474"/>
              <a:gd name="T101" fmla="*/ 0 h 2500"/>
              <a:gd name="T102" fmla="*/ 153396 w 153474"/>
              <a:gd name="T103" fmla="*/ 0 h 2500"/>
              <a:gd name="T104" fmla="*/ 0 w 153474"/>
              <a:gd name="T105" fmla="*/ 1873 h 2500"/>
              <a:gd name="T106" fmla="*/ 0 w 153474"/>
              <a:gd name="T107" fmla="*/ 1858 h 2500"/>
              <a:gd name="T108" fmla="*/ 153410 w 153474"/>
              <a:gd name="T109" fmla="*/ 0 h 2500"/>
              <a:gd name="T110" fmla="*/ 153474 w 153474"/>
              <a:gd name="T111" fmla="*/ 0 h 2500"/>
              <a:gd name="T112" fmla="*/ 153457 w 153474"/>
              <a:gd name="T113" fmla="*/ 0 h 2500"/>
              <a:gd name="T114" fmla="*/ 0 w 153474"/>
              <a:gd name="T115" fmla="*/ 1811 h 2500"/>
              <a:gd name="T116" fmla="*/ 0 w 153474"/>
              <a:gd name="T117" fmla="*/ 1794 h 2500"/>
              <a:gd name="T118" fmla="*/ 153474 w 153474"/>
              <a:gd name="T119" fmla="*/ 0 h 2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53474" h="2500">
                <a:moveTo>
                  <a:pt x="152782" y="0"/>
                </a:moveTo>
                <a:lnTo>
                  <a:pt x="152765" y="0"/>
                </a:lnTo>
                <a:lnTo>
                  <a:pt x="0" y="2500"/>
                </a:lnTo>
                <a:lnTo>
                  <a:pt x="0" y="2486"/>
                </a:lnTo>
                <a:lnTo>
                  <a:pt x="152782" y="0"/>
                </a:lnTo>
                <a:close/>
                <a:moveTo>
                  <a:pt x="152844" y="0"/>
                </a:moveTo>
                <a:lnTo>
                  <a:pt x="152829" y="0"/>
                </a:lnTo>
                <a:lnTo>
                  <a:pt x="0" y="2438"/>
                </a:lnTo>
                <a:lnTo>
                  <a:pt x="0" y="2424"/>
                </a:lnTo>
                <a:lnTo>
                  <a:pt x="152844" y="0"/>
                </a:lnTo>
                <a:close/>
                <a:moveTo>
                  <a:pt x="152908" y="0"/>
                </a:moveTo>
                <a:lnTo>
                  <a:pt x="152893" y="0"/>
                </a:lnTo>
                <a:lnTo>
                  <a:pt x="0" y="2374"/>
                </a:lnTo>
                <a:lnTo>
                  <a:pt x="0" y="2360"/>
                </a:lnTo>
                <a:lnTo>
                  <a:pt x="152908" y="0"/>
                </a:lnTo>
                <a:close/>
                <a:moveTo>
                  <a:pt x="152969" y="0"/>
                </a:moveTo>
                <a:lnTo>
                  <a:pt x="152955" y="0"/>
                </a:lnTo>
                <a:lnTo>
                  <a:pt x="0" y="2313"/>
                </a:lnTo>
                <a:lnTo>
                  <a:pt x="0" y="2296"/>
                </a:lnTo>
                <a:lnTo>
                  <a:pt x="152969" y="0"/>
                </a:lnTo>
                <a:close/>
                <a:moveTo>
                  <a:pt x="153033" y="0"/>
                </a:moveTo>
                <a:lnTo>
                  <a:pt x="153017" y="0"/>
                </a:lnTo>
                <a:lnTo>
                  <a:pt x="0" y="2249"/>
                </a:lnTo>
                <a:lnTo>
                  <a:pt x="0" y="2235"/>
                </a:lnTo>
                <a:lnTo>
                  <a:pt x="153033" y="0"/>
                </a:lnTo>
                <a:close/>
                <a:moveTo>
                  <a:pt x="153095" y="0"/>
                </a:moveTo>
                <a:lnTo>
                  <a:pt x="153081" y="0"/>
                </a:lnTo>
                <a:lnTo>
                  <a:pt x="0" y="2187"/>
                </a:lnTo>
                <a:lnTo>
                  <a:pt x="0" y="2171"/>
                </a:lnTo>
                <a:lnTo>
                  <a:pt x="153095" y="0"/>
                </a:lnTo>
                <a:close/>
                <a:moveTo>
                  <a:pt x="153159" y="0"/>
                </a:moveTo>
                <a:lnTo>
                  <a:pt x="153144" y="0"/>
                </a:lnTo>
                <a:lnTo>
                  <a:pt x="0" y="2123"/>
                </a:lnTo>
                <a:lnTo>
                  <a:pt x="0" y="2109"/>
                </a:lnTo>
                <a:lnTo>
                  <a:pt x="153159" y="0"/>
                </a:lnTo>
                <a:close/>
                <a:moveTo>
                  <a:pt x="153223" y="0"/>
                </a:moveTo>
                <a:lnTo>
                  <a:pt x="153206" y="0"/>
                </a:lnTo>
                <a:lnTo>
                  <a:pt x="0" y="2062"/>
                </a:lnTo>
                <a:lnTo>
                  <a:pt x="0" y="2045"/>
                </a:lnTo>
                <a:lnTo>
                  <a:pt x="153223" y="0"/>
                </a:lnTo>
                <a:close/>
                <a:moveTo>
                  <a:pt x="153284" y="0"/>
                </a:moveTo>
                <a:lnTo>
                  <a:pt x="153270" y="0"/>
                </a:lnTo>
                <a:lnTo>
                  <a:pt x="0" y="1998"/>
                </a:lnTo>
                <a:lnTo>
                  <a:pt x="0" y="1984"/>
                </a:lnTo>
                <a:lnTo>
                  <a:pt x="153284" y="0"/>
                </a:lnTo>
                <a:close/>
                <a:moveTo>
                  <a:pt x="153346" y="0"/>
                </a:moveTo>
                <a:lnTo>
                  <a:pt x="153332" y="0"/>
                </a:lnTo>
                <a:lnTo>
                  <a:pt x="0" y="1936"/>
                </a:lnTo>
                <a:lnTo>
                  <a:pt x="0" y="1920"/>
                </a:lnTo>
                <a:lnTo>
                  <a:pt x="153346" y="0"/>
                </a:lnTo>
                <a:close/>
                <a:moveTo>
                  <a:pt x="153410" y="0"/>
                </a:moveTo>
                <a:lnTo>
                  <a:pt x="153396" y="0"/>
                </a:lnTo>
                <a:lnTo>
                  <a:pt x="0" y="1873"/>
                </a:lnTo>
                <a:lnTo>
                  <a:pt x="0" y="1858"/>
                </a:lnTo>
                <a:lnTo>
                  <a:pt x="153410" y="0"/>
                </a:lnTo>
                <a:close/>
                <a:moveTo>
                  <a:pt x="153474" y="0"/>
                </a:moveTo>
                <a:lnTo>
                  <a:pt x="153457" y="0"/>
                </a:lnTo>
                <a:lnTo>
                  <a:pt x="0" y="1811"/>
                </a:lnTo>
                <a:lnTo>
                  <a:pt x="0" y="1794"/>
                </a:lnTo>
                <a:lnTo>
                  <a:pt x="153474" y="0"/>
                </a:lnTo>
                <a:close/>
              </a:path>
            </a:pathLst>
          </a:custGeom>
          <a:solidFill>
            <a:schemeClr val="bg1">
              <a:lumMod val="85000"/>
            </a:schemeClr>
          </a:solidFill>
          <a:ln>
            <a:noFill/>
          </a:ln>
        </p:spPr>
        <p:txBody>
          <a:bodyPr vert="horz" wrap="square" lIns="91440" tIns="45720" rIns="91440" bIns="45720" numCol="1" anchor="t" anchorCtr="0" compatLnSpc="1"/>
          <a:lstStyle/>
          <a:p>
            <a:endParaRPr lang="zh-CN" altLang="en-US"/>
          </a:p>
        </p:txBody>
      </p:sp>
      <p:sp>
        <p:nvSpPr>
          <p:cNvPr id="198" name="Freeform 194"/>
          <p:cNvSpPr/>
          <p:nvPr/>
        </p:nvSpPr>
        <p:spPr bwMode="auto">
          <a:xfrm rot="5400000" flipV="1">
            <a:off x="-338684" y="329149"/>
            <a:ext cx="6711113" cy="6052814"/>
          </a:xfrm>
          <a:custGeom>
            <a:avLst/>
            <a:gdLst>
              <a:gd name="T0" fmla="*/ 0 w 153516"/>
              <a:gd name="T1" fmla="*/ 0 h 1752"/>
              <a:gd name="T2" fmla="*/ 0 w 153516"/>
              <a:gd name="T3" fmla="*/ 1752 h 1752"/>
              <a:gd name="T4" fmla="*/ 153516 w 153516"/>
              <a:gd name="T5" fmla="*/ 0 h 1752"/>
              <a:gd name="T6" fmla="*/ 0 w 153516"/>
              <a:gd name="T7" fmla="*/ 0 h 1752"/>
            </a:gdLst>
            <a:ahLst/>
            <a:cxnLst>
              <a:cxn ang="0">
                <a:pos x="T0" y="T1"/>
              </a:cxn>
              <a:cxn ang="0">
                <a:pos x="T2" y="T3"/>
              </a:cxn>
              <a:cxn ang="0">
                <a:pos x="T4" y="T5"/>
              </a:cxn>
              <a:cxn ang="0">
                <a:pos x="T6" y="T7"/>
              </a:cxn>
            </a:cxnLst>
            <a:rect l="0" t="0" r="r" b="b"/>
            <a:pathLst>
              <a:path w="153516" h="1752">
                <a:moveTo>
                  <a:pt x="0" y="0"/>
                </a:moveTo>
                <a:lnTo>
                  <a:pt x="0" y="1752"/>
                </a:lnTo>
                <a:lnTo>
                  <a:pt x="153516" y="0"/>
                </a:lnTo>
                <a:lnTo>
                  <a:pt x="0"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97" name="Freeform 193"/>
          <p:cNvSpPr>
            <a:spLocks noEditPoints="1"/>
          </p:cNvSpPr>
          <p:nvPr/>
        </p:nvSpPr>
        <p:spPr bwMode="auto">
          <a:xfrm rot="5400000" flipV="1">
            <a:off x="-385684" y="378425"/>
            <a:ext cx="6709277" cy="5956979"/>
          </a:xfrm>
          <a:custGeom>
            <a:avLst/>
            <a:gdLst>
              <a:gd name="T0" fmla="*/ 152782 w 153474"/>
              <a:gd name="T1" fmla="*/ 0 h 2500"/>
              <a:gd name="T2" fmla="*/ 152765 w 153474"/>
              <a:gd name="T3" fmla="*/ 0 h 2500"/>
              <a:gd name="T4" fmla="*/ 0 w 153474"/>
              <a:gd name="T5" fmla="*/ 2500 h 2500"/>
              <a:gd name="T6" fmla="*/ 0 w 153474"/>
              <a:gd name="T7" fmla="*/ 2486 h 2500"/>
              <a:gd name="T8" fmla="*/ 152782 w 153474"/>
              <a:gd name="T9" fmla="*/ 0 h 2500"/>
              <a:gd name="T10" fmla="*/ 152844 w 153474"/>
              <a:gd name="T11" fmla="*/ 0 h 2500"/>
              <a:gd name="T12" fmla="*/ 152829 w 153474"/>
              <a:gd name="T13" fmla="*/ 0 h 2500"/>
              <a:gd name="T14" fmla="*/ 0 w 153474"/>
              <a:gd name="T15" fmla="*/ 2438 h 2500"/>
              <a:gd name="T16" fmla="*/ 0 w 153474"/>
              <a:gd name="T17" fmla="*/ 2424 h 2500"/>
              <a:gd name="T18" fmla="*/ 152844 w 153474"/>
              <a:gd name="T19" fmla="*/ 0 h 2500"/>
              <a:gd name="T20" fmla="*/ 152908 w 153474"/>
              <a:gd name="T21" fmla="*/ 0 h 2500"/>
              <a:gd name="T22" fmla="*/ 152893 w 153474"/>
              <a:gd name="T23" fmla="*/ 0 h 2500"/>
              <a:gd name="T24" fmla="*/ 0 w 153474"/>
              <a:gd name="T25" fmla="*/ 2374 h 2500"/>
              <a:gd name="T26" fmla="*/ 0 w 153474"/>
              <a:gd name="T27" fmla="*/ 2360 h 2500"/>
              <a:gd name="T28" fmla="*/ 152908 w 153474"/>
              <a:gd name="T29" fmla="*/ 0 h 2500"/>
              <a:gd name="T30" fmla="*/ 152969 w 153474"/>
              <a:gd name="T31" fmla="*/ 0 h 2500"/>
              <a:gd name="T32" fmla="*/ 152955 w 153474"/>
              <a:gd name="T33" fmla="*/ 0 h 2500"/>
              <a:gd name="T34" fmla="*/ 0 w 153474"/>
              <a:gd name="T35" fmla="*/ 2313 h 2500"/>
              <a:gd name="T36" fmla="*/ 0 w 153474"/>
              <a:gd name="T37" fmla="*/ 2296 h 2500"/>
              <a:gd name="T38" fmla="*/ 152969 w 153474"/>
              <a:gd name="T39" fmla="*/ 0 h 2500"/>
              <a:gd name="T40" fmla="*/ 153033 w 153474"/>
              <a:gd name="T41" fmla="*/ 0 h 2500"/>
              <a:gd name="T42" fmla="*/ 153017 w 153474"/>
              <a:gd name="T43" fmla="*/ 0 h 2500"/>
              <a:gd name="T44" fmla="*/ 0 w 153474"/>
              <a:gd name="T45" fmla="*/ 2249 h 2500"/>
              <a:gd name="T46" fmla="*/ 0 w 153474"/>
              <a:gd name="T47" fmla="*/ 2235 h 2500"/>
              <a:gd name="T48" fmla="*/ 153033 w 153474"/>
              <a:gd name="T49" fmla="*/ 0 h 2500"/>
              <a:gd name="T50" fmla="*/ 153095 w 153474"/>
              <a:gd name="T51" fmla="*/ 0 h 2500"/>
              <a:gd name="T52" fmla="*/ 153081 w 153474"/>
              <a:gd name="T53" fmla="*/ 0 h 2500"/>
              <a:gd name="T54" fmla="*/ 0 w 153474"/>
              <a:gd name="T55" fmla="*/ 2187 h 2500"/>
              <a:gd name="T56" fmla="*/ 0 w 153474"/>
              <a:gd name="T57" fmla="*/ 2171 h 2500"/>
              <a:gd name="T58" fmla="*/ 153095 w 153474"/>
              <a:gd name="T59" fmla="*/ 0 h 2500"/>
              <a:gd name="T60" fmla="*/ 153159 w 153474"/>
              <a:gd name="T61" fmla="*/ 0 h 2500"/>
              <a:gd name="T62" fmla="*/ 153144 w 153474"/>
              <a:gd name="T63" fmla="*/ 0 h 2500"/>
              <a:gd name="T64" fmla="*/ 0 w 153474"/>
              <a:gd name="T65" fmla="*/ 2123 h 2500"/>
              <a:gd name="T66" fmla="*/ 0 w 153474"/>
              <a:gd name="T67" fmla="*/ 2109 h 2500"/>
              <a:gd name="T68" fmla="*/ 153159 w 153474"/>
              <a:gd name="T69" fmla="*/ 0 h 2500"/>
              <a:gd name="T70" fmla="*/ 153223 w 153474"/>
              <a:gd name="T71" fmla="*/ 0 h 2500"/>
              <a:gd name="T72" fmla="*/ 153206 w 153474"/>
              <a:gd name="T73" fmla="*/ 0 h 2500"/>
              <a:gd name="T74" fmla="*/ 0 w 153474"/>
              <a:gd name="T75" fmla="*/ 2062 h 2500"/>
              <a:gd name="T76" fmla="*/ 0 w 153474"/>
              <a:gd name="T77" fmla="*/ 2045 h 2500"/>
              <a:gd name="T78" fmla="*/ 153223 w 153474"/>
              <a:gd name="T79" fmla="*/ 0 h 2500"/>
              <a:gd name="T80" fmla="*/ 153284 w 153474"/>
              <a:gd name="T81" fmla="*/ 0 h 2500"/>
              <a:gd name="T82" fmla="*/ 153270 w 153474"/>
              <a:gd name="T83" fmla="*/ 0 h 2500"/>
              <a:gd name="T84" fmla="*/ 0 w 153474"/>
              <a:gd name="T85" fmla="*/ 1998 h 2500"/>
              <a:gd name="T86" fmla="*/ 0 w 153474"/>
              <a:gd name="T87" fmla="*/ 1984 h 2500"/>
              <a:gd name="T88" fmla="*/ 153284 w 153474"/>
              <a:gd name="T89" fmla="*/ 0 h 2500"/>
              <a:gd name="T90" fmla="*/ 153346 w 153474"/>
              <a:gd name="T91" fmla="*/ 0 h 2500"/>
              <a:gd name="T92" fmla="*/ 153332 w 153474"/>
              <a:gd name="T93" fmla="*/ 0 h 2500"/>
              <a:gd name="T94" fmla="*/ 0 w 153474"/>
              <a:gd name="T95" fmla="*/ 1936 h 2500"/>
              <a:gd name="T96" fmla="*/ 0 w 153474"/>
              <a:gd name="T97" fmla="*/ 1920 h 2500"/>
              <a:gd name="T98" fmla="*/ 153346 w 153474"/>
              <a:gd name="T99" fmla="*/ 0 h 2500"/>
              <a:gd name="T100" fmla="*/ 153410 w 153474"/>
              <a:gd name="T101" fmla="*/ 0 h 2500"/>
              <a:gd name="T102" fmla="*/ 153396 w 153474"/>
              <a:gd name="T103" fmla="*/ 0 h 2500"/>
              <a:gd name="T104" fmla="*/ 0 w 153474"/>
              <a:gd name="T105" fmla="*/ 1873 h 2500"/>
              <a:gd name="T106" fmla="*/ 0 w 153474"/>
              <a:gd name="T107" fmla="*/ 1858 h 2500"/>
              <a:gd name="T108" fmla="*/ 153410 w 153474"/>
              <a:gd name="T109" fmla="*/ 0 h 2500"/>
              <a:gd name="T110" fmla="*/ 153474 w 153474"/>
              <a:gd name="T111" fmla="*/ 0 h 2500"/>
              <a:gd name="T112" fmla="*/ 153457 w 153474"/>
              <a:gd name="T113" fmla="*/ 0 h 2500"/>
              <a:gd name="T114" fmla="*/ 0 w 153474"/>
              <a:gd name="T115" fmla="*/ 1811 h 2500"/>
              <a:gd name="T116" fmla="*/ 0 w 153474"/>
              <a:gd name="T117" fmla="*/ 1794 h 2500"/>
              <a:gd name="T118" fmla="*/ 153474 w 153474"/>
              <a:gd name="T119" fmla="*/ 0 h 2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53474" h="2500">
                <a:moveTo>
                  <a:pt x="152782" y="0"/>
                </a:moveTo>
                <a:lnTo>
                  <a:pt x="152765" y="0"/>
                </a:lnTo>
                <a:lnTo>
                  <a:pt x="0" y="2500"/>
                </a:lnTo>
                <a:lnTo>
                  <a:pt x="0" y="2486"/>
                </a:lnTo>
                <a:lnTo>
                  <a:pt x="152782" y="0"/>
                </a:lnTo>
                <a:close/>
                <a:moveTo>
                  <a:pt x="152844" y="0"/>
                </a:moveTo>
                <a:lnTo>
                  <a:pt x="152829" y="0"/>
                </a:lnTo>
                <a:lnTo>
                  <a:pt x="0" y="2438"/>
                </a:lnTo>
                <a:lnTo>
                  <a:pt x="0" y="2424"/>
                </a:lnTo>
                <a:lnTo>
                  <a:pt x="152844" y="0"/>
                </a:lnTo>
                <a:close/>
                <a:moveTo>
                  <a:pt x="152908" y="0"/>
                </a:moveTo>
                <a:lnTo>
                  <a:pt x="152893" y="0"/>
                </a:lnTo>
                <a:lnTo>
                  <a:pt x="0" y="2374"/>
                </a:lnTo>
                <a:lnTo>
                  <a:pt x="0" y="2360"/>
                </a:lnTo>
                <a:lnTo>
                  <a:pt x="152908" y="0"/>
                </a:lnTo>
                <a:close/>
                <a:moveTo>
                  <a:pt x="152969" y="0"/>
                </a:moveTo>
                <a:lnTo>
                  <a:pt x="152955" y="0"/>
                </a:lnTo>
                <a:lnTo>
                  <a:pt x="0" y="2313"/>
                </a:lnTo>
                <a:lnTo>
                  <a:pt x="0" y="2296"/>
                </a:lnTo>
                <a:lnTo>
                  <a:pt x="152969" y="0"/>
                </a:lnTo>
                <a:close/>
                <a:moveTo>
                  <a:pt x="153033" y="0"/>
                </a:moveTo>
                <a:lnTo>
                  <a:pt x="153017" y="0"/>
                </a:lnTo>
                <a:lnTo>
                  <a:pt x="0" y="2249"/>
                </a:lnTo>
                <a:lnTo>
                  <a:pt x="0" y="2235"/>
                </a:lnTo>
                <a:lnTo>
                  <a:pt x="153033" y="0"/>
                </a:lnTo>
                <a:close/>
                <a:moveTo>
                  <a:pt x="153095" y="0"/>
                </a:moveTo>
                <a:lnTo>
                  <a:pt x="153081" y="0"/>
                </a:lnTo>
                <a:lnTo>
                  <a:pt x="0" y="2187"/>
                </a:lnTo>
                <a:lnTo>
                  <a:pt x="0" y="2171"/>
                </a:lnTo>
                <a:lnTo>
                  <a:pt x="153095" y="0"/>
                </a:lnTo>
                <a:close/>
                <a:moveTo>
                  <a:pt x="153159" y="0"/>
                </a:moveTo>
                <a:lnTo>
                  <a:pt x="153144" y="0"/>
                </a:lnTo>
                <a:lnTo>
                  <a:pt x="0" y="2123"/>
                </a:lnTo>
                <a:lnTo>
                  <a:pt x="0" y="2109"/>
                </a:lnTo>
                <a:lnTo>
                  <a:pt x="153159" y="0"/>
                </a:lnTo>
                <a:close/>
                <a:moveTo>
                  <a:pt x="153223" y="0"/>
                </a:moveTo>
                <a:lnTo>
                  <a:pt x="153206" y="0"/>
                </a:lnTo>
                <a:lnTo>
                  <a:pt x="0" y="2062"/>
                </a:lnTo>
                <a:lnTo>
                  <a:pt x="0" y="2045"/>
                </a:lnTo>
                <a:lnTo>
                  <a:pt x="153223" y="0"/>
                </a:lnTo>
                <a:close/>
                <a:moveTo>
                  <a:pt x="153284" y="0"/>
                </a:moveTo>
                <a:lnTo>
                  <a:pt x="153270" y="0"/>
                </a:lnTo>
                <a:lnTo>
                  <a:pt x="0" y="1998"/>
                </a:lnTo>
                <a:lnTo>
                  <a:pt x="0" y="1984"/>
                </a:lnTo>
                <a:lnTo>
                  <a:pt x="153284" y="0"/>
                </a:lnTo>
                <a:close/>
                <a:moveTo>
                  <a:pt x="153346" y="0"/>
                </a:moveTo>
                <a:lnTo>
                  <a:pt x="153332" y="0"/>
                </a:lnTo>
                <a:lnTo>
                  <a:pt x="0" y="1936"/>
                </a:lnTo>
                <a:lnTo>
                  <a:pt x="0" y="1920"/>
                </a:lnTo>
                <a:lnTo>
                  <a:pt x="153346" y="0"/>
                </a:lnTo>
                <a:close/>
                <a:moveTo>
                  <a:pt x="153410" y="0"/>
                </a:moveTo>
                <a:lnTo>
                  <a:pt x="153396" y="0"/>
                </a:lnTo>
                <a:lnTo>
                  <a:pt x="0" y="1873"/>
                </a:lnTo>
                <a:lnTo>
                  <a:pt x="0" y="1858"/>
                </a:lnTo>
                <a:lnTo>
                  <a:pt x="153410" y="0"/>
                </a:lnTo>
                <a:close/>
                <a:moveTo>
                  <a:pt x="153474" y="0"/>
                </a:moveTo>
                <a:lnTo>
                  <a:pt x="153457" y="0"/>
                </a:lnTo>
                <a:lnTo>
                  <a:pt x="0" y="1811"/>
                </a:lnTo>
                <a:lnTo>
                  <a:pt x="0" y="1794"/>
                </a:lnTo>
                <a:lnTo>
                  <a:pt x="153474" y="0"/>
                </a:lnTo>
                <a:close/>
              </a:path>
            </a:pathLst>
          </a:custGeom>
          <a:solidFill>
            <a:srgbClr val="F2F2F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nvGrpSpPr>
          <p:cNvPr id="301" name="组合 300"/>
          <p:cNvGrpSpPr/>
          <p:nvPr/>
        </p:nvGrpSpPr>
        <p:grpSpPr>
          <a:xfrm rot="5400000">
            <a:off x="9582224" y="10995"/>
            <a:ext cx="2619143" cy="2597152"/>
            <a:chOff x="689054" y="703647"/>
            <a:chExt cx="2619143" cy="2597152"/>
          </a:xfrm>
          <a:solidFill>
            <a:schemeClr val="accent1"/>
          </a:solidFill>
        </p:grpSpPr>
        <p:grpSp>
          <p:nvGrpSpPr>
            <p:cNvPr id="270" name="Group 250"/>
            <p:cNvGrpSpPr>
              <a:grpSpLocks noChangeAspect="1"/>
            </p:cNvGrpSpPr>
            <p:nvPr/>
          </p:nvGrpSpPr>
          <p:grpSpPr bwMode="auto">
            <a:xfrm flipV="1">
              <a:off x="689054" y="1489461"/>
              <a:ext cx="695325" cy="1811338"/>
              <a:chOff x="428" y="2220"/>
              <a:chExt cx="438" cy="1141"/>
            </a:xfrm>
            <a:grpFill/>
          </p:grpSpPr>
          <p:sp>
            <p:nvSpPr>
              <p:cNvPr id="272" name="Freeform 251"/>
              <p:cNvSpPr/>
              <p:nvPr/>
            </p:nvSpPr>
            <p:spPr bwMode="auto">
              <a:xfrm>
                <a:off x="428" y="2346"/>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3" name="Freeform 252"/>
              <p:cNvSpPr/>
              <p:nvPr/>
            </p:nvSpPr>
            <p:spPr bwMode="auto">
              <a:xfrm>
                <a:off x="428" y="2598"/>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4" name="Freeform 253"/>
              <p:cNvSpPr/>
              <p:nvPr/>
            </p:nvSpPr>
            <p:spPr bwMode="auto">
              <a:xfrm>
                <a:off x="428" y="2850"/>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5" name="Freeform 254"/>
              <p:cNvSpPr/>
              <p:nvPr/>
            </p:nvSpPr>
            <p:spPr bwMode="auto">
              <a:xfrm>
                <a:off x="428" y="2472"/>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6" name="Freeform 255"/>
              <p:cNvSpPr/>
              <p:nvPr/>
            </p:nvSpPr>
            <p:spPr bwMode="auto">
              <a:xfrm>
                <a:off x="428" y="2914"/>
                <a:ext cx="438" cy="447"/>
              </a:xfrm>
              <a:custGeom>
                <a:avLst/>
                <a:gdLst>
                  <a:gd name="T0" fmla="*/ 0 w 438"/>
                  <a:gd name="T1" fmla="*/ 14 h 447"/>
                  <a:gd name="T2" fmla="*/ 0 w 438"/>
                  <a:gd name="T3" fmla="*/ 0 h 447"/>
                  <a:gd name="T4" fmla="*/ 438 w 438"/>
                  <a:gd name="T5" fmla="*/ 430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0"/>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7" name="Freeform 256"/>
              <p:cNvSpPr/>
              <p:nvPr/>
            </p:nvSpPr>
            <p:spPr bwMode="auto">
              <a:xfrm>
                <a:off x="428" y="2788"/>
                <a:ext cx="438" cy="447"/>
              </a:xfrm>
              <a:custGeom>
                <a:avLst/>
                <a:gdLst>
                  <a:gd name="T0" fmla="*/ 0 w 438"/>
                  <a:gd name="T1" fmla="*/ 14 h 447"/>
                  <a:gd name="T2" fmla="*/ 0 w 438"/>
                  <a:gd name="T3" fmla="*/ 0 h 447"/>
                  <a:gd name="T4" fmla="*/ 438 w 438"/>
                  <a:gd name="T5" fmla="*/ 430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0"/>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8" name="Freeform 257"/>
              <p:cNvSpPr/>
              <p:nvPr/>
            </p:nvSpPr>
            <p:spPr bwMode="auto">
              <a:xfrm>
                <a:off x="428" y="2534"/>
                <a:ext cx="438" cy="449"/>
              </a:xfrm>
              <a:custGeom>
                <a:avLst/>
                <a:gdLst>
                  <a:gd name="T0" fmla="*/ 0 w 438"/>
                  <a:gd name="T1" fmla="*/ 16 h 449"/>
                  <a:gd name="T2" fmla="*/ 0 w 438"/>
                  <a:gd name="T3" fmla="*/ 0 h 449"/>
                  <a:gd name="T4" fmla="*/ 438 w 438"/>
                  <a:gd name="T5" fmla="*/ 432 h 449"/>
                  <a:gd name="T6" fmla="*/ 438 w 438"/>
                  <a:gd name="T7" fmla="*/ 449 h 449"/>
                  <a:gd name="T8" fmla="*/ 0 w 438"/>
                  <a:gd name="T9" fmla="*/ 16 h 449"/>
                </a:gdLst>
                <a:ahLst/>
                <a:cxnLst>
                  <a:cxn ang="0">
                    <a:pos x="T0" y="T1"/>
                  </a:cxn>
                  <a:cxn ang="0">
                    <a:pos x="T2" y="T3"/>
                  </a:cxn>
                  <a:cxn ang="0">
                    <a:pos x="T4" y="T5"/>
                  </a:cxn>
                  <a:cxn ang="0">
                    <a:pos x="T6" y="T7"/>
                  </a:cxn>
                  <a:cxn ang="0">
                    <a:pos x="T8" y="T9"/>
                  </a:cxn>
                </a:cxnLst>
                <a:rect l="0" t="0" r="r" b="b"/>
                <a:pathLst>
                  <a:path w="438" h="449">
                    <a:moveTo>
                      <a:pt x="0" y="16"/>
                    </a:moveTo>
                    <a:lnTo>
                      <a:pt x="0" y="0"/>
                    </a:lnTo>
                    <a:lnTo>
                      <a:pt x="438" y="432"/>
                    </a:lnTo>
                    <a:lnTo>
                      <a:pt x="438" y="449"/>
                    </a:lnTo>
                    <a:lnTo>
                      <a:pt x="0" y="1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9" name="Freeform 258"/>
              <p:cNvSpPr/>
              <p:nvPr/>
            </p:nvSpPr>
            <p:spPr bwMode="auto">
              <a:xfrm>
                <a:off x="428" y="2220"/>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0" name="Freeform 259"/>
              <p:cNvSpPr/>
              <p:nvPr/>
            </p:nvSpPr>
            <p:spPr bwMode="auto">
              <a:xfrm>
                <a:off x="428" y="2410"/>
                <a:ext cx="438" cy="445"/>
              </a:xfrm>
              <a:custGeom>
                <a:avLst/>
                <a:gdLst>
                  <a:gd name="T0" fmla="*/ 0 w 438"/>
                  <a:gd name="T1" fmla="*/ 14 h 445"/>
                  <a:gd name="T2" fmla="*/ 0 w 438"/>
                  <a:gd name="T3" fmla="*/ 0 h 445"/>
                  <a:gd name="T4" fmla="*/ 438 w 438"/>
                  <a:gd name="T5" fmla="*/ 430 h 445"/>
                  <a:gd name="T6" fmla="*/ 438 w 438"/>
                  <a:gd name="T7" fmla="*/ 445 h 445"/>
                  <a:gd name="T8" fmla="*/ 0 w 438"/>
                  <a:gd name="T9" fmla="*/ 14 h 445"/>
                </a:gdLst>
                <a:ahLst/>
                <a:cxnLst>
                  <a:cxn ang="0">
                    <a:pos x="T0" y="T1"/>
                  </a:cxn>
                  <a:cxn ang="0">
                    <a:pos x="T2" y="T3"/>
                  </a:cxn>
                  <a:cxn ang="0">
                    <a:pos x="T4" y="T5"/>
                  </a:cxn>
                  <a:cxn ang="0">
                    <a:pos x="T6" y="T7"/>
                  </a:cxn>
                  <a:cxn ang="0">
                    <a:pos x="T8" y="T9"/>
                  </a:cxn>
                </a:cxnLst>
                <a:rect l="0" t="0" r="r" b="b"/>
                <a:pathLst>
                  <a:path w="438" h="445">
                    <a:moveTo>
                      <a:pt x="0" y="14"/>
                    </a:moveTo>
                    <a:lnTo>
                      <a:pt x="0" y="0"/>
                    </a:lnTo>
                    <a:lnTo>
                      <a:pt x="438" y="430"/>
                    </a:lnTo>
                    <a:lnTo>
                      <a:pt x="438" y="445"/>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1" name="Freeform 260"/>
              <p:cNvSpPr/>
              <p:nvPr/>
            </p:nvSpPr>
            <p:spPr bwMode="auto">
              <a:xfrm>
                <a:off x="428" y="2662"/>
                <a:ext cx="438" cy="447"/>
              </a:xfrm>
              <a:custGeom>
                <a:avLst/>
                <a:gdLst>
                  <a:gd name="T0" fmla="*/ 0 w 438"/>
                  <a:gd name="T1" fmla="*/ 14 h 447"/>
                  <a:gd name="T2" fmla="*/ 0 w 438"/>
                  <a:gd name="T3" fmla="*/ 0 h 447"/>
                  <a:gd name="T4" fmla="*/ 438 w 438"/>
                  <a:gd name="T5" fmla="*/ 430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0"/>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2" name="Freeform 261"/>
              <p:cNvSpPr/>
              <p:nvPr/>
            </p:nvSpPr>
            <p:spPr bwMode="auto">
              <a:xfrm>
                <a:off x="428" y="2724"/>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3" name="Freeform 262"/>
              <p:cNvSpPr/>
              <p:nvPr/>
            </p:nvSpPr>
            <p:spPr bwMode="auto">
              <a:xfrm>
                <a:off x="428" y="2282"/>
                <a:ext cx="438" cy="447"/>
              </a:xfrm>
              <a:custGeom>
                <a:avLst/>
                <a:gdLst>
                  <a:gd name="T0" fmla="*/ 0 w 438"/>
                  <a:gd name="T1" fmla="*/ 16 h 447"/>
                  <a:gd name="T2" fmla="*/ 0 w 438"/>
                  <a:gd name="T3" fmla="*/ 0 h 447"/>
                  <a:gd name="T4" fmla="*/ 438 w 438"/>
                  <a:gd name="T5" fmla="*/ 432 h 447"/>
                  <a:gd name="T6" fmla="*/ 438 w 438"/>
                  <a:gd name="T7" fmla="*/ 447 h 447"/>
                  <a:gd name="T8" fmla="*/ 0 w 438"/>
                  <a:gd name="T9" fmla="*/ 16 h 447"/>
                </a:gdLst>
                <a:ahLst/>
                <a:cxnLst>
                  <a:cxn ang="0">
                    <a:pos x="T0" y="T1"/>
                  </a:cxn>
                  <a:cxn ang="0">
                    <a:pos x="T2" y="T3"/>
                  </a:cxn>
                  <a:cxn ang="0">
                    <a:pos x="T4" y="T5"/>
                  </a:cxn>
                  <a:cxn ang="0">
                    <a:pos x="T6" y="T7"/>
                  </a:cxn>
                  <a:cxn ang="0">
                    <a:pos x="T8" y="T9"/>
                  </a:cxn>
                </a:cxnLst>
                <a:rect l="0" t="0" r="r" b="b"/>
                <a:pathLst>
                  <a:path w="438" h="447">
                    <a:moveTo>
                      <a:pt x="0" y="16"/>
                    </a:moveTo>
                    <a:lnTo>
                      <a:pt x="0" y="0"/>
                    </a:lnTo>
                    <a:lnTo>
                      <a:pt x="438" y="432"/>
                    </a:lnTo>
                    <a:lnTo>
                      <a:pt x="438" y="447"/>
                    </a:lnTo>
                    <a:lnTo>
                      <a:pt x="0" y="1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284" name="Freeform 182"/>
            <p:cNvSpPr/>
            <p:nvPr/>
          </p:nvSpPr>
          <p:spPr bwMode="auto">
            <a:xfrm rot="5400000" flipV="1">
              <a:off x="1495107" y="1494224"/>
              <a:ext cx="1011238" cy="1011238"/>
            </a:xfrm>
            <a:custGeom>
              <a:avLst/>
              <a:gdLst>
                <a:gd name="T0" fmla="*/ 155255 w 155255"/>
                <a:gd name="T1" fmla="*/ 0 h 431"/>
                <a:gd name="T2" fmla="*/ 0 w 155255"/>
                <a:gd name="T3" fmla="*/ 0 h 431"/>
                <a:gd name="T4" fmla="*/ 431 w 155255"/>
                <a:gd name="T5" fmla="*/ 431 h 431"/>
                <a:gd name="T6" fmla="*/ 415 w 155255"/>
                <a:gd name="T7" fmla="*/ 431 h 431"/>
                <a:gd name="T8" fmla="*/ 155255 w 155255"/>
                <a:gd name="T9" fmla="*/ 0 h 431"/>
              </a:gdLst>
              <a:ahLst/>
              <a:cxnLst>
                <a:cxn ang="0">
                  <a:pos x="T0" y="T1"/>
                </a:cxn>
                <a:cxn ang="0">
                  <a:pos x="T2" y="T3"/>
                </a:cxn>
                <a:cxn ang="0">
                  <a:pos x="T4" y="T5"/>
                </a:cxn>
                <a:cxn ang="0">
                  <a:pos x="T6" y="T7"/>
                </a:cxn>
                <a:cxn ang="0">
                  <a:pos x="T8" y="T9"/>
                </a:cxn>
              </a:cxnLst>
              <a:rect l="0" t="0" r="r" b="b"/>
              <a:pathLst>
                <a:path w="155255" h="431">
                  <a:moveTo>
                    <a:pt x="155255" y="0"/>
                  </a:moveTo>
                  <a:lnTo>
                    <a:pt x="0" y="0"/>
                  </a:lnTo>
                  <a:lnTo>
                    <a:pt x="431" y="431"/>
                  </a:lnTo>
                  <a:lnTo>
                    <a:pt x="415" y="431"/>
                  </a:lnTo>
                  <a:lnTo>
                    <a:pt x="155255" y="0"/>
                  </a:lnTo>
                  <a:close/>
                </a:path>
              </a:pathLst>
            </a:custGeom>
            <a:solidFill>
              <a:schemeClr val="accent2"/>
            </a:solidFill>
            <a:ln>
              <a:noFill/>
            </a:ln>
          </p:spPr>
          <p:txBody>
            <a:bodyPr vert="horz" wrap="square" lIns="91440" tIns="45720" rIns="91440" bIns="45720" numCol="1" anchor="t" anchorCtr="0" compatLnSpc="1"/>
            <a:lstStyle/>
            <a:p>
              <a:endParaRPr lang="zh-CN" altLang="en-US"/>
            </a:p>
          </p:txBody>
        </p:sp>
        <p:grpSp>
          <p:nvGrpSpPr>
            <p:cNvPr id="285" name="Group 250"/>
            <p:cNvGrpSpPr>
              <a:grpSpLocks noChangeAspect="1"/>
            </p:cNvGrpSpPr>
            <p:nvPr/>
          </p:nvGrpSpPr>
          <p:grpSpPr bwMode="auto">
            <a:xfrm rot="5400000" flipH="1" flipV="1">
              <a:off x="2054865" y="145641"/>
              <a:ext cx="695325" cy="1811338"/>
              <a:chOff x="428" y="2220"/>
              <a:chExt cx="438" cy="1141"/>
            </a:xfrm>
            <a:grpFill/>
          </p:grpSpPr>
          <p:sp>
            <p:nvSpPr>
              <p:cNvPr id="286" name="Freeform 251"/>
              <p:cNvSpPr/>
              <p:nvPr/>
            </p:nvSpPr>
            <p:spPr bwMode="auto">
              <a:xfrm>
                <a:off x="428" y="2346"/>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7" name="Freeform 252"/>
              <p:cNvSpPr/>
              <p:nvPr/>
            </p:nvSpPr>
            <p:spPr bwMode="auto">
              <a:xfrm>
                <a:off x="428" y="2598"/>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8" name="Freeform 253"/>
              <p:cNvSpPr/>
              <p:nvPr/>
            </p:nvSpPr>
            <p:spPr bwMode="auto">
              <a:xfrm>
                <a:off x="428" y="2850"/>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9" name="Freeform 254"/>
              <p:cNvSpPr/>
              <p:nvPr/>
            </p:nvSpPr>
            <p:spPr bwMode="auto">
              <a:xfrm>
                <a:off x="428" y="2472"/>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0" name="Freeform 255"/>
              <p:cNvSpPr/>
              <p:nvPr/>
            </p:nvSpPr>
            <p:spPr bwMode="auto">
              <a:xfrm>
                <a:off x="428" y="2914"/>
                <a:ext cx="438" cy="447"/>
              </a:xfrm>
              <a:custGeom>
                <a:avLst/>
                <a:gdLst>
                  <a:gd name="T0" fmla="*/ 0 w 438"/>
                  <a:gd name="T1" fmla="*/ 14 h 447"/>
                  <a:gd name="T2" fmla="*/ 0 w 438"/>
                  <a:gd name="T3" fmla="*/ 0 h 447"/>
                  <a:gd name="T4" fmla="*/ 438 w 438"/>
                  <a:gd name="T5" fmla="*/ 430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0"/>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1" name="Freeform 256"/>
              <p:cNvSpPr/>
              <p:nvPr/>
            </p:nvSpPr>
            <p:spPr bwMode="auto">
              <a:xfrm>
                <a:off x="428" y="2788"/>
                <a:ext cx="438" cy="447"/>
              </a:xfrm>
              <a:custGeom>
                <a:avLst/>
                <a:gdLst>
                  <a:gd name="T0" fmla="*/ 0 w 438"/>
                  <a:gd name="T1" fmla="*/ 14 h 447"/>
                  <a:gd name="T2" fmla="*/ 0 w 438"/>
                  <a:gd name="T3" fmla="*/ 0 h 447"/>
                  <a:gd name="T4" fmla="*/ 438 w 438"/>
                  <a:gd name="T5" fmla="*/ 430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0"/>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2" name="Freeform 257"/>
              <p:cNvSpPr/>
              <p:nvPr/>
            </p:nvSpPr>
            <p:spPr bwMode="auto">
              <a:xfrm>
                <a:off x="428" y="2534"/>
                <a:ext cx="438" cy="449"/>
              </a:xfrm>
              <a:custGeom>
                <a:avLst/>
                <a:gdLst>
                  <a:gd name="T0" fmla="*/ 0 w 438"/>
                  <a:gd name="T1" fmla="*/ 16 h 449"/>
                  <a:gd name="T2" fmla="*/ 0 w 438"/>
                  <a:gd name="T3" fmla="*/ 0 h 449"/>
                  <a:gd name="T4" fmla="*/ 438 w 438"/>
                  <a:gd name="T5" fmla="*/ 432 h 449"/>
                  <a:gd name="T6" fmla="*/ 438 w 438"/>
                  <a:gd name="T7" fmla="*/ 449 h 449"/>
                  <a:gd name="T8" fmla="*/ 0 w 438"/>
                  <a:gd name="T9" fmla="*/ 16 h 449"/>
                </a:gdLst>
                <a:ahLst/>
                <a:cxnLst>
                  <a:cxn ang="0">
                    <a:pos x="T0" y="T1"/>
                  </a:cxn>
                  <a:cxn ang="0">
                    <a:pos x="T2" y="T3"/>
                  </a:cxn>
                  <a:cxn ang="0">
                    <a:pos x="T4" y="T5"/>
                  </a:cxn>
                  <a:cxn ang="0">
                    <a:pos x="T6" y="T7"/>
                  </a:cxn>
                  <a:cxn ang="0">
                    <a:pos x="T8" y="T9"/>
                  </a:cxn>
                </a:cxnLst>
                <a:rect l="0" t="0" r="r" b="b"/>
                <a:pathLst>
                  <a:path w="438" h="449">
                    <a:moveTo>
                      <a:pt x="0" y="16"/>
                    </a:moveTo>
                    <a:lnTo>
                      <a:pt x="0" y="0"/>
                    </a:lnTo>
                    <a:lnTo>
                      <a:pt x="438" y="432"/>
                    </a:lnTo>
                    <a:lnTo>
                      <a:pt x="438" y="449"/>
                    </a:lnTo>
                    <a:lnTo>
                      <a:pt x="0" y="1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3" name="Freeform 258"/>
              <p:cNvSpPr/>
              <p:nvPr/>
            </p:nvSpPr>
            <p:spPr bwMode="auto">
              <a:xfrm>
                <a:off x="428" y="2220"/>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4" name="Freeform 259"/>
              <p:cNvSpPr/>
              <p:nvPr/>
            </p:nvSpPr>
            <p:spPr bwMode="auto">
              <a:xfrm>
                <a:off x="428" y="2410"/>
                <a:ext cx="438" cy="445"/>
              </a:xfrm>
              <a:custGeom>
                <a:avLst/>
                <a:gdLst>
                  <a:gd name="T0" fmla="*/ 0 w 438"/>
                  <a:gd name="T1" fmla="*/ 14 h 445"/>
                  <a:gd name="T2" fmla="*/ 0 w 438"/>
                  <a:gd name="T3" fmla="*/ 0 h 445"/>
                  <a:gd name="T4" fmla="*/ 438 w 438"/>
                  <a:gd name="T5" fmla="*/ 430 h 445"/>
                  <a:gd name="T6" fmla="*/ 438 w 438"/>
                  <a:gd name="T7" fmla="*/ 445 h 445"/>
                  <a:gd name="T8" fmla="*/ 0 w 438"/>
                  <a:gd name="T9" fmla="*/ 14 h 445"/>
                </a:gdLst>
                <a:ahLst/>
                <a:cxnLst>
                  <a:cxn ang="0">
                    <a:pos x="T0" y="T1"/>
                  </a:cxn>
                  <a:cxn ang="0">
                    <a:pos x="T2" y="T3"/>
                  </a:cxn>
                  <a:cxn ang="0">
                    <a:pos x="T4" y="T5"/>
                  </a:cxn>
                  <a:cxn ang="0">
                    <a:pos x="T6" y="T7"/>
                  </a:cxn>
                  <a:cxn ang="0">
                    <a:pos x="T8" y="T9"/>
                  </a:cxn>
                </a:cxnLst>
                <a:rect l="0" t="0" r="r" b="b"/>
                <a:pathLst>
                  <a:path w="438" h="445">
                    <a:moveTo>
                      <a:pt x="0" y="14"/>
                    </a:moveTo>
                    <a:lnTo>
                      <a:pt x="0" y="0"/>
                    </a:lnTo>
                    <a:lnTo>
                      <a:pt x="438" y="430"/>
                    </a:lnTo>
                    <a:lnTo>
                      <a:pt x="438" y="445"/>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5" name="Freeform 260"/>
              <p:cNvSpPr/>
              <p:nvPr/>
            </p:nvSpPr>
            <p:spPr bwMode="auto">
              <a:xfrm>
                <a:off x="428" y="2662"/>
                <a:ext cx="438" cy="447"/>
              </a:xfrm>
              <a:custGeom>
                <a:avLst/>
                <a:gdLst>
                  <a:gd name="T0" fmla="*/ 0 w 438"/>
                  <a:gd name="T1" fmla="*/ 14 h 447"/>
                  <a:gd name="T2" fmla="*/ 0 w 438"/>
                  <a:gd name="T3" fmla="*/ 0 h 447"/>
                  <a:gd name="T4" fmla="*/ 438 w 438"/>
                  <a:gd name="T5" fmla="*/ 430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0"/>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6" name="Freeform 261"/>
              <p:cNvSpPr/>
              <p:nvPr/>
            </p:nvSpPr>
            <p:spPr bwMode="auto">
              <a:xfrm>
                <a:off x="428" y="2724"/>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7" name="Freeform 262"/>
              <p:cNvSpPr/>
              <p:nvPr/>
            </p:nvSpPr>
            <p:spPr bwMode="auto">
              <a:xfrm>
                <a:off x="428" y="2282"/>
                <a:ext cx="438" cy="447"/>
              </a:xfrm>
              <a:custGeom>
                <a:avLst/>
                <a:gdLst>
                  <a:gd name="T0" fmla="*/ 0 w 438"/>
                  <a:gd name="T1" fmla="*/ 16 h 447"/>
                  <a:gd name="T2" fmla="*/ 0 w 438"/>
                  <a:gd name="T3" fmla="*/ 0 h 447"/>
                  <a:gd name="T4" fmla="*/ 438 w 438"/>
                  <a:gd name="T5" fmla="*/ 432 h 447"/>
                  <a:gd name="T6" fmla="*/ 438 w 438"/>
                  <a:gd name="T7" fmla="*/ 447 h 447"/>
                  <a:gd name="T8" fmla="*/ 0 w 438"/>
                  <a:gd name="T9" fmla="*/ 16 h 447"/>
                </a:gdLst>
                <a:ahLst/>
                <a:cxnLst>
                  <a:cxn ang="0">
                    <a:pos x="T0" y="T1"/>
                  </a:cxn>
                  <a:cxn ang="0">
                    <a:pos x="T2" y="T3"/>
                  </a:cxn>
                  <a:cxn ang="0">
                    <a:pos x="T4" y="T5"/>
                  </a:cxn>
                  <a:cxn ang="0">
                    <a:pos x="T6" y="T7"/>
                  </a:cxn>
                  <a:cxn ang="0">
                    <a:pos x="T8" y="T9"/>
                  </a:cxn>
                </a:cxnLst>
                <a:rect l="0" t="0" r="r" b="b"/>
                <a:pathLst>
                  <a:path w="438" h="447">
                    <a:moveTo>
                      <a:pt x="0" y="16"/>
                    </a:moveTo>
                    <a:lnTo>
                      <a:pt x="0" y="0"/>
                    </a:lnTo>
                    <a:lnTo>
                      <a:pt x="438" y="432"/>
                    </a:lnTo>
                    <a:lnTo>
                      <a:pt x="438" y="447"/>
                    </a:lnTo>
                    <a:lnTo>
                      <a:pt x="0" y="1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sp>
        <p:nvSpPr>
          <p:cNvPr id="303" name="直角三角形 302"/>
          <p:cNvSpPr/>
          <p:nvPr/>
        </p:nvSpPr>
        <p:spPr>
          <a:xfrm flipV="1">
            <a:off x="-11430" y="0"/>
            <a:ext cx="2932430" cy="24193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5" name="文本框 304"/>
          <p:cNvSpPr txBox="1"/>
          <p:nvPr/>
        </p:nvSpPr>
        <p:spPr>
          <a:xfrm>
            <a:off x="10512294" y="2723361"/>
            <a:ext cx="309880" cy="1322070"/>
          </a:xfrm>
          <a:prstGeom prst="rect">
            <a:avLst/>
          </a:prstGeom>
          <a:noFill/>
        </p:spPr>
        <p:txBody>
          <a:bodyPr wrap="none" rtlCol="0">
            <a:spAutoFit/>
            <a:scene3d>
              <a:camera prst="orthographicFront"/>
              <a:lightRig rig="threePt" dir="t"/>
            </a:scene3d>
            <a:sp3d contourW="12700"/>
          </a:bodyPr>
          <a:lstStyle/>
          <a:p>
            <a:pPr algn="r"/>
            <a:endParaRPr lang="zh-CN" altLang="en-US" sz="8000" b="1" dirty="0">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a:cs typeface="+mn-ea"/>
              <a:sym typeface="+mn-lt"/>
            </a:endParaRPr>
          </a:p>
        </p:txBody>
      </p:sp>
      <p:sp>
        <p:nvSpPr>
          <p:cNvPr id="2" name="文本框 1"/>
          <p:cNvSpPr txBox="1"/>
          <p:nvPr/>
        </p:nvSpPr>
        <p:spPr>
          <a:xfrm>
            <a:off x="2658110" y="529590"/>
            <a:ext cx="6861175" cy="953135"/>
          </a:xfrm>
          <a:prstGeom prst="rect">
            <a:avLst/>
          </a:prstGeom>
          <a:noFill/>
        </p:spPr>
        <p:txBody>
          <a:bodyPr wrap="square" rtlCol="0">
            <a:spAutoFit/>
          </a:bodyPr>
          <a:p>
            <a:pPr algn="ctr"/>
            <a:r>
              <a:rPr lang="zh-CN" altLang="en-US" sz="2800">
                <a:latin typeface="方正小标宋简体" panose="03000509000000000000" charset="-122"/>
                <a:ea typeface="方正小标宋简体" panose="03000509000000000000" charset="-122"/>
                <a:cs typeface="方正小标宋简体" panose="03000509000000000000" charset="-122"/>
              </a:rPr>
              <a:t>小路口镇人民政府</a:t>
            </a:r>
            <a:r>
              <a:rPr lang="en-US" altLang="zh-CN" sz="2800">
                <a:latin typeface="方正小标宋简体" panose="03000509000000000000" charset="-122"/>
                <a:ea typeface="方正小标宋简体" panose="03000509000000000000" charset="-122"/>
                <a:cs typeface="方正小标宋简体" panose="03000509000000000000" charset="-122"/>
              </a:rPr>
              <a:t>2024</a:t>
            </a:r>
            <a:r>
              <a:rPr lang="zh-CN" altLang="en-US" sz="2800">
                <a:latin typeface="方正小标宋简体" panose="03000509000000000000" charset="-122"/>
                <a:ea typeface="方正小标宋简体" panose="03000509000000000000" charset="-122"/>
                <a:cs typeface="方正小标宋简体" panose="03000509000000000000" charset="-122"/>
              </a:rPr>
              <a:t>年政府信息公开</a:t>
            </a:r>
            <a:endParaRPr lang="zh-CN" altLang="en-US" sz="2800">
              <a:latin typeface="方正小标宋简体" panose="03000509000000000000" charset="-122"/>
              <a:ea typeface="方正小标宋简体" panose="03000509000000000000" charset="-122"/>
              <a:cs typeface="方正小标宋简体" panose="03000509000000000000" charset="-122"/>
            </a:endParaRPr>
          </a:p>
          <a:p>
            <a:pPr algn="ctr"/>
            <a:r>
              <a:rPr lang="zh-CN" altLang="en-US" sz="2800">
                <a:latin typeface="方正小标宋简体" panose="03000509000000000000" charset="-122"/>
                <a:ea typeface="方正小标宋简体" panose="03000509000000000000" charset="-122"/>
                <a:cs typeface="方正小标宋简体" panose="03000509000000000000" charset="-122"/>
              </a:rPr>
              <a:t>工作年度报告</a:t>
            </a:r>
            <a:endParaRPr lang="zh-CN" altLang="en-US" sz="2800">
              <a:latin typeface="方正小标宋简体" panose="03000509000000000000" charset="-122"/>
              <a:ea typeface="方正小标宋简体" panose="03000509000000000000" charset="-122"/>
              <a:cs typeface="方正小标宋简体" panose="03000509000000000000" charset="-122"/>
            </a:endParaRPr>
          </a:p>
        </p:txBody>
      </p:sp>
      <p:sp>
        <p:nvSpPr>
          <p:cNvPr id="3" name="文本框 2"/>
          <p:cNvSpPr txBox="1"/>
          <p:nvPr/>
        </p:nvSpPr>
        <p:spPr>
          <a:xfrm>
            <a:off x="1234440" y="1957070"/>
            <a:ext cx="9892665" cy="3528060"/>
          </a:xfrm>
          <a:prstGeom prst="rect">
            <a:avLst/>
          </a:prstGeom>
          <a:noFill/>
        </p:spPr>
        <p:txBody>
          <a:bodyPr wrap="square" rtlCol="0">
            <a:noAutofit/>
          </a:bodyPr>
          <a:p>
            <a:r>
              <a:rPr lang="zh-CN" altLang="en-US"/>
              <a:t>（一）主动公开情况</a:t>
            </a:r>
            <a:endParaRPr lang="zh-CN" altLang="en-US"/>
          </a:p>
          <a:p>
            <a:r>
              <a:rPr lang="en-US" altLang="zh-CN"/>
              <a:t>2024</a:t>
            </a:r>
            <a:r>
              <a:rPr lang="zh-CN" altLang="en-US"/>
              <a:t>年，小路口镇政务公开工作坚持以简明实用、方便群众、有利工作为原则，严格按照《中华人民共和国政府信息公开条例》规定更新信息，切实保障人民群众的知情权、参与权、表达权和监督权，助力深化改革、经济发展、民生改善和政府建设。全年累计通过梁山县人民政府网站信息公开专栏进行分类公开</a:t>
            </a:r>
            <a:r>
              <a:rPr lang="en-US" altLang="zh-CN"/>
              <a:t>25</a:t>
            </a:r>
            <a:r>
              <a:rPr lang="zh-CN" altLang="en-US"/>
              <a:t>条。其中乡镇动态</a:t>
            </a:r>
            <a:r>
              <a:rPr lang="en-US" altLang="zh-CN"/>
              <a:t>18</a:t>
            </a:r>
            <a:r>
              <a:rPr lang="zh-CN" altLang="en-US"/>
              <a:t>条，部门文件</a:t>
            </a:r>
            <a:r>
              <a:rPr lang="en-US" altLang="zh-CN"/>
              <a:t>1</a:t>
            </a:r>
            <a:r>
              <a:rPr lang="zh-CN" altLang="en-US"/>
              <a:t>条，会议公开</a:t>
            </a:r>
            <a:r>
              <a:rPr lang="en-US" altLang="zh-CN"/>
              <a:t>1</a:t>
            </a:r>
            <a:r>
              <a:rPr lang="zh-CN" altLang="en-US"/>
              <a:t>条，法规文件</a:t>
            </a:r>
            <a:r>
              <a:rPr lang="en-US" altLang="zh-CN"/>
              <a:t>3</a:t>
            </a:r>
            <a:r>
              <a:rPr lang="zh-CN" altLang="en-US"/>
              <a:t>条，公告公示</a:t>
            </a:r>
            <a:r>
              <a:rPr lang="en-US" altLang="zh-CN"/>
              <a:t>2</a:t>
            </a:r>
            <a:r>
              <a:rPr lang="zh-CN" altLang="en-US"/>
              <a:t>条。</a:t>
            </a:r>
            <a:endParaRPr lang="zh-CN" altLang="en-US"/>
          </a:p>
          <a:p>
            <a:endParaRPr lang="zh-CN" altLang="en-US"/>
          </a:p>
        </p:txBody>
      </p:sp>
      <p:pic>
        <p:nvPicPr>
          <p:cNvPr id="4" name="图片 3" descr="图片1"/>
          <p:cNvPicPr>
            <a:picLocks noChangeAspect="1"/>
          </p:cNvPicPr>
          <p:nvPr/>
        </p:nvPicPr>
        <p:blipFill>
          <a:blip r:embed="rId1"/>
          <a:stretch>
            <a:fillRect/>
          </a:stretch>
        </p:blipFill>
        <p:spPr>
          <a:xfrm>
            <a:off x="3692525" y="3487420"/>
            <a:ext cx="4404360" cy="287655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05"/>
                                        </p:tgtEl>
                                        <p:attrNameLst>
                                          <p:attrName>style.visibility</p:attrName>
                                        </p:attrNameLst>
                                      </p:cBhvr>
                                      <p:to>
                                        <p:strVal val="visible"/>
                                      </p:to>
                                    </p:set>
                                    <p:anim calcmode="lin" valueType="num">
                                      <p:cBhvr additive="base">
                                        <p:cTn id="7" dur="500" fill="hold"/>
                                        <p:tgtEl>
                                          <p:spTgt spid="305"/>
                                        </p:tgtEl>
                                        <p:attrNameLst>
                                          <p:attrName>ppt_x</p:attrName>
                                        </p:attrNameLst>
                                      </p:cBhvr>
                                      <p:tavLst>
                                        <p:tav tm="0">
                                          <p:val>
                                            <p:strVal val="1+#ppt_w/2"/>
                                          </p:val>
                                        </p:tav>
                                        <p:tav tm="100000">
                                          <p:val>
                                            <p:strVal val="#ppt_x"/>
                                          </p:val>
                                        </p:tav>
                                      </p:tavLst>
                                    </p:anim>
                                    <p:anim calcmode="lin" valueType="num">
                                      <p:cBhvr additive="base">
                                        <p:cTn id="8" dur="500" fill="hold"/>
                                        <p:tgtEl>
                                          <p:spTgt spid="30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 name="Freeform 193"/>
          <p:cNvSpPr>
            <a:spLocks noEditPoints="1"/>
          </p:cNvSpPr>
          <p:nvPr/>
        </p:nvSpPr>
        <p:spPr bwMode="auto">
          <a:xfrm rot="5400000" flipV="1">
            <a:off x="895093" y="-902354"/>
            <a:ext cx="6709277" cy="8518537"/>
          </a:xfrm>
          <a:custGeom>
            <a:avLst/>
            <a:gdLst>
              <a:gd name="T0" fmla="*/ 152782 w 153474"/>
              <a:gd name="T1" fmla="*/ 0 h 2500"/>
              <a:gd name="T2" fmla="*/ 152765 w 153474"/>
              <a:gd name="T3" fmla="*/ 0 h 2500"/>
              <a:gd name="T4" fmla="*/ 0 w 153474"/>
              <a:gd name="T5" fmla="*/ 2500 h 2500"/>
              <a:gd name="T6" fmla="*/ 0 w 153474"/>
              <a:gd name="T7" fmla="*/ 2486 h 2500"/>
              <a:gd name="T8" fmla="*/ 152782 w 153474"/>
              <a:gd name="T9" fmla="*/ 0 h 2500"/>
              <a:gd name="T10" fmla="*/ 152844 w 153474"/>
              <a:gd name="T11" fmla="*/ 0 h 2500"/>
              <a:gd name="T12" fmla="*/ 152829 w 153474"/>
              <a:gd name="T13" fmla="*/ 0 h 2500"/>
              <a:gd name="T14" fmla="*/ 0 w 153474"/>
              <a:gd name="T15" fmla="*/ 2438 h 2500"/>
              <a:gd name="T16" fmla="*/ 0 w 153474"/>
              <a:gd name="T17" fmla="*/ 2424 h 2500"/>
              <a:gd name="T18" fmla="*/ 152844 w 153474"/>
              <a:gd name="T19" fmla="*/ 0 h 2500"/>
              <a:gd name="T20" fmla="*/ 152908 w 153474"/>
              <a:gd name="T21" fmla="*/ 0 h 2500"/>
              <a:gd name="T22" fmla="*/ 152893 w 153474"/>
              <a:gd name="T23" fmla="*/ 0 h 2500"/>
              <a:gd name="T24" fmla="*/ 0 w 153474"/>
              <a:gd name="T25" fmla="*/ 2374 h 2500"/>
              <a:gd name="T26" fmla="*/ 0 w 153474"/>
              <a:gd name="T27" fmla="*/ 2360 h 2500"/>
              <a:gd name="T28" fmla="*/ 152908 w 153474"/>
              <a:gd name="T29" fmla="*/ 0 h 2500"/>
              <a:gd name="T30" fmla="*/ 152969 w 153474"/>
              <a:gd name="T31" fmla="*/ 0 h 2500"/>
              <a:gd name="T32" fmla="*/ 152955 w 153474"/>
              <a:gd name="T33" fmla="*/ 0 h 2500"/>
              <a:gd name="T34" fmla="*/ 0 w 153474"/>
              <a:gd name="T35" fmla="*/ 2313 h 2500"/>
              <a:gd name="T36" fmla="*/ 0 w 153474"/>
              <a:gd name="T37" fmla="*/ 2296 h 2500"/>
              <a:gd name="T38" fmla="*/ 152969 w 153474"/>
              <a:gd name="T39" fmla="*/ 0 h 2500"/>
              <a:gd name="T40" fmla="*/ 153033 w 153474"/>
              <a:gd name="T41" fmla="*/ 0 h 2500"/>
              <a:gd name="T42" fmla="*/ 153017 w 153474"/>
              <a:gd name="T43" fmla="*/ 0 h 2500"/>
              <a:gd name="T44" fmla="*/ 0 w 153474"/>
              <a:gd name="T45" fmla="*/ 2249 h 2500"/>
              <a:gd name="T46" fmla="*/ 0 w 153474"/>
              <a:gd name="T47" fmla="*/ 2235 h 2500"/>
              <a:gd name="T48" fmla="*/ 153033 w 153474"/>
              <a:gd name="T49" fmla="*/ 0 h 2500"/>
              <a:gd name="T50" fmla="*/ 153095 w 153474"/>
              <a:gd name="T51" fmla="*/ 0 h 2500"/>
              <a:gd name="T52" fmla="*/ 153081 w 153474"/>
              <a:gd name="T53" fmla="*/ 0 h 2500"/>
              <a:gd name="T54" fmla="*/ 0 w 153474"/>
              <a:gd name="T55" fmla="*/ 2187 h 2500"/>
              <a:gd name="T56" fmla="*/ 0 w 153474"/>
              <a:gd name="T57" fmla="*/ 2171 h 2500"/>
              <a:gd name="T58" fmla="*/ 153095 w 153474"/>
              <a:gd name="T59" fmla="*/ 0 h 2500"/>
              <a:gd name="T60" fmla="*/ 153159 w 153474"/>
              <a:gd name="T61" fmla="*/ 0 h 2500"/>
              <a:gd name="T62" fmla="*/ 153144 w 153474"/>
              <a:gd name="T63" fmla="*/ 0 h 2500"/>
              <a:gd name="T64" fmla="*/ 0 w 153474"/>
              <a:gd name="T65" fmla="*/ 2123 h 2500"/>
              <a:gd name="T66" fmla="*/ 0 w 153474"/>
              <a:gd name="T67" fmla="*/ 2109 h 2500"/>
              <a:gd name="T68" fmla="*/ 153159 w 153474"/>
              <a:gd name="T69" fmla="*/ 0 h 2500"/>
              <a:gd name="T70" fmla="*/ 153223 w 153474"/>
              <a:gd name="T71" fmla="*/ 0 h 2500"/>
              <a:gd name="T72" fmla="*/ 153206 w 153474"/>
              <a:gd name="T73" fmla="*/ 0 h 2500"/>
              <a:gd name="T74" fmla="*/ 0 w 153474"/>
              <a:gd name="T75" fmla="*/ 2062 h 2500"/>
              <a:gd name="T76" fmla="*/ 0 w 153474"/>
              <a:gd name="T77" fmla="*/ 2045 h 2500"/>
              <a:gd name="T78" fmla="*/ 153223 w 153474"/>
              <a:gd name="T79" fmla="*/ 0 h 2500"/>
              <a:gd name="T80" fmla="*/ 153284 w 153474"/>
              <a:gd name="T81" fmla="*/ 0 h 2500"/>
              <a:gd name="T82" fmla="*/ 153270 w 153474"/>
              <a:gd name="T83" fmla="*/ 0 h 2500"/>
              <a:gd name="T84" fmla="*/ 0 w 153474"/>
              <a:gd name="T85" fmla="*/ 1998 h 2500"/>
              <a:gd name="T86" fmla="*/ 0 w 153474"/>
              <a:gd name="T87" fmla="*/ 1984 h 2500"/>
              <a:gd name="T88" fmla="*/ 153284 w 153474"/>
              <a:gd name="T89" fmla="*/ 0 h 2500"/>
              <a:gd name="T90" fmla="*/ 153346 w 153474"/>
              <a:gd name="T91" fmla="*/ 0 h 2500"/>
              <a:gd name="T92" fmla="*/ 153332 w 153474"/>
              <a:gd name="T93" fmla="*/ 0 h 2500"/>
              <a:gd name="T94" fmla="*/ 0 w 153474"/>
              <a:gd name="T95" fmla="*/ 1936 h 2500"/>
              <a:gd name="T96" fmla="*/ 0 w 153474"/>
              <a:gd name="T97" fmla="*/ 1920 h 2500"/>
              <a:gd name="T98" fmla="*/ 153346 w 153474"/>
              <a:gd name="T99" fmla="*/ 0 h 2500"/>
              <a:gd name="T100" fmla="*/ 153410 w 153474"/>
              <a:gd name="T101" fmla="*/ 0 h 2500"/>
              <a:gd name="T102" fmla="*/ 153396 w 153474"/>
              <a:gd name="T103" fmla="*/ 0 h 2500"/>
              <a:gd name="T104" fmla="*/ 0 w 153474"/>
              <a:gd name="T105" fmla="*/ 1873 h 2500"/>
              <a:gd name="T106" fmla="*/ 0 w 153474"/>
              <a:gd name="T107" fmla="*/ 1858 h 2500"/>
              <a:gd name="T108" fmla="*/ 153410 w 153474"/>
              <a:gd name="T109" fmla="*/ 0 h 2500"/>
              <a:gd name="T110" fmla="*/ 153474 w 153474"/>
              <a:gd name="T111" fmla="*/ 0 h 2500"/>
              <a:gd name="T112" fmla="*/ 153457 w 153474"/>
              <a:gd name="T113" fmla="*/ 0 h 2500"/>
              <a:gd name="T114" fmla="*/ 0 w 153474"/>
              <a:gd name="T115" fmla="*/ 1811 h 2500"/>
              <a:gd name="T116" fmla="*/ 0 w 153474"/>
              <a:gd name="T117" fmla="*/ 1794 h 2500"/>
              <a:gd name="T118" fmla="*/ 153474 w 153474"/>
              <a:gd name="T119" fmla="*/ 0 h 2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53474" h="2500">
                <a:moveTo>
                  <a:pt x="152782" y="0"/>
                </a:moveTo>
                <a:lnTo>
                  <a:pt x="152765" y="0"/>
                </a:lnTo>
                <a:lnTo>
                  <a:pt x="0" y="2500"/>
                </a:lnTo>
                <a:lnTo>
                  <a:pt x="0" y="2486"/>
                </a:lnTo>
                <a:lnTo>
                  <a:pt x="152782" y="0"/>
                </a:lnTo>
                <a:close/>
                <a:moveTo>
                  <a:pt x="152844" y="0"/>
                </a:moveTo>
                <a:lnTo>
                  <a:pt x="152829" y="0"/>
                </a:lnTo>
                <a:lnTo>
                  <a:pt x="0" y="2438"/>
                </a:lnTo>
                <a:lnTo>
                  <a:pt x="0" y="2424"/>
                </a:lnTo>
                <a:lnTo>
                  <a:pt x="152844" y="0"/>
                </a:lnTo>
                <a:close/>
                <a:moveTo>
                  <a:pt x="152908" y="0"/>
                </a:moveTo>
                <a:lnTo>
                  <a:pt x="152893" y="0"/>
                </a:lnTo>
                <a:lnTo>
                  <a:pt x="0" y="2374"/>
                </a:lnTo>
                <a:lnTo>
                  <a:pt x="0" y="2360"/>
                </a:lnTo>
                <a:lnTo>
                  <a:pt x="152908" y="0"/>
                </a:lnTo>
                <a:close/>
                <a:moveTo>
                  <a:pt x="152969" y="0"/>
                </a:moveTo>
                <a:lnTo>
                  <a:pt x="152955" y="0"/>
                </a:lnTo>
                <a:lnTo>
                  <a:pt x="0" y="2313"/>
                </a:lnTo>
                <a:lnTo>
                  <a:pt x="0" y="2296"/>
                </a:lnTo>
                <a:lnTo>
                  <a:pt x="152969" y="0"/>
                </a:lnTo>
                <a:close/>
                <a:moveTo>
                  <a:pt x="153033" y="0"/>
                </a:moveTo>
                <a:lnTo>
                  <a:pt x="153017" y="0"/>
                </a:lnTo>
                <a:lnTo>
                  <a:pt x="0" y="2249"/>
                </a:lnTo>
                <a:lnTo>
                  <a:pt x="0" y="2235"/>
                </a:lnTo>
                <a:lnTo>
                  <a:pt x="153033" y="0"/>
                </a:lnTo>
                <a:close/>
                <a:moveTo>
                  <a:pt x="153095" y="0"/>
                </a:moveTo>
                <a:lnTo>
                  <a:pt x="153081" y="0"/>
                </a:lnTo>
                <a:lnTo>
                  <a:pt x="0" y="2187"/>
                </a:lnTo>
                <a:lnTo>
                  <a:pt x="0" y="2171"/>
                </a:lnTo>
                <a:lnTo>
                  <a:pt x="153095" y="0"/>
                </a:lnTo>
                <a:close/>
                <a:moveTo>
                  <a:pt x="153159" y="0"/>
                </a:moveTo>
                <a:lnTo>
                  <a:pt x="153144" y="0"/>
                </a:lnTo>
                <a:lnTo>
                  <a:pt x="0" y="2123"/>
                </a:lnTo>
                <a:lnTo>
                  <a:pt x="0" y="2109"/>
                </a:lnTo>
                <a:lnTo>
                  <a:pt x="153159" y="0"/>
                </a:lnTo>
                <a:close/>
                <a:moveTo>
                  <a:pt x="153223" y="0"/>
                </a:moveTo>
                <a:lnTo>
                  <a:pt x="153206" y="0"/>
                </a:lnTo>
                <a:lnTo>
                  <a:pt x="0" y="2062"/>
                </a:lnTo>
                <a:lnTo>
                  <a:pt x="0" y="2045"/>
                </a:lnTo>
                <a:lnTo>
                  <a:pt x="153223" y="0"/>
                </a:lnTo>
                <a:close/>
                <a:moveTo>
                  <a:pt x="153284" y="0"/>
                </a:moveTo>
                <a:lnTo>
                  <a:pt x="153270" y="0"/>
                </a:lnTo>
                <a:lnTo>
                  <a:pt x="0" y="1998"/>
                </a:lnTo>
                <a:lnTo>
                  <a:pt x="0" y="1984"/>
                </a:lnTo>
                <a:lnTo>
                  <a:pt x="153284" y="0"/>
                </a:lnTo>
                <a:close/>
                <a:moveTo>
                  <a:pt x="153346" y="0"/>
                </a:moveTo>
                <a:lnTo>
                  <a:pt x="153332" y="0"/>
                </a:lnTo>
                <a:lnTo>
                  <a:pt x="0" y="1936"/>
                </a:lnTo>
                <a:lnTo>
                  <a:pt x="0" y="1920"/>
                </a:lnTo>
                <a:lnTo>
                  <a:pt x="153346" y="0"/>
                </a:lnTo>
                <a:close/>
                <a:moveTo>
                  <a:pt x="153410" y="0"/>
                </a:moveTo>
                <a:lnTo>
                  <a:pt x="153396" y="0"/>
                </a:lnTo>
                <a:lnTo>
                  <a:pt x="0" y="1873"/>
                </a:lnTo>
                <a:lnTo>
                  <a:pt x="0" y="1858"/>
                </a:lnTo>
                <a:lnTo>
                  <a:pt x="153410" y="0"/>
                </a:lnTo>
                <a:close/>
                <a:moveTo>
                  <a:pt x="153474" y="0"/>
                </a:moveTo>
                <a:lnTo>
                  <a:pt x="153457" y="0"/>
                </a:lnTo>
                <a:lnTo>
                  <a:pt x="0" y="1811"/>
                </a:lnTo>
                <a:lnTo>
                  <a:pt x="0" y="1794"/>
                </a:lnTo>
                <a:lnTo>
                  <a:pt x="153474" y="0"/>
                </a:lnTo>
                <a:close/>
              </a:path>
            </a:pathLst>
          </a:custGeom>
          <a:solidFill>
            <a:schemeClr val="bg1">
              <a:lumMod val="85000"/>
            </a:schemeClr>
          </a:solidFill>
          <a:ln>
            <a:noFill/>
          </a:ln>
        </p:spPr>
        <p:txBody>
          <a:bodyPr vert="horz" wrap="square" lIns="91440" tIns="45720" rIns="91440" bIns="45720" numCol="1" anchor="t" anchorCtr="0" compatLnSpc="1"/>
          <a:lstStyle/>
          <a:p>
            <a:endParaRPr lang="zh-CN" altLang="en-US"/>
          </a:p>
        </p:txBody>
      </p:sp>
      <p:sp>
        <p:nvSpPr>
          <p:cNvPr id="166" name="AutoShape 161"/>
          <p:cNvSpPr>
            <a:spLocks noChangeAspect="1" noChangeArrowheads="1" noTextEdit="1"/>
          </p:cNvSpPr>
          <p:nvPr/>
        </p:nvSpPr>
        <p:spPr bwMode="auto">
          <a:xfrm rot="16200000">
            <a:off x="6041006" y="-6041005"/>
            <a:ext cx="109990" cy="1219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grpSp>
        <p:nvGrpSpPr>
          <p:cNvPr id="226" name="组合 225"/>
          <p:cNvGrpSpPr/>
          <p:nvPr/>
        </p:nvGrpSpPr>
        <p:grpSpPr>
          <a:xfrm flipV="1">
            <a:off x="9337307" y="3663449"/>
            <a:ext cx="2854693" cy="3194551"/>
            <a:chOff x="5649154" y="-15922"/>
            <a:chExt cx="6052815" cy="6773418"/>
          </a:xfrm>
        </p:grpSpPr>
        <p:sp>
          <p:nvSpPr>
            <p:cNvPr id="171" name="Freeform 167"/>
            <p:cNvSpPr/>
            <p:nvPr/>
          </p:nvSpPr>
          <p:spPr bwMode="auto">
            <a:xfrm rot="16200000">
              <a:off x="5318235" y="330921"/>
              <a:ext cx="6711200" cy="6049361"/>
            </a:xfrm>
            <a:custGeom>
              <a:avLst/>
              <a:gdLst>
                <a:gd name="T0" fmla="*/ 153518 w 153518"/>
                <a:gd name="T1" fmla="*/ 1751 h 1751"/>
                <a:gd name="T2" fmla="*/ 153518 w 153518"/>
                <a:gd name="T3" fmla="*/ 0 h 1751"/>
                <a:gd name="T4" fmla="*/ 0 w 153518"/>
                <a:gd name="T5" fmla="*/ 1751 h 1751"/>
                <a:gd name="T6" fmla="*/ 153518 w 153518"/>
                <a:gd name="T7" fmla="*/ 1751 h 1751"/>
              </a:gdLst>
              <a:ahLst/>
              <a:cxnLst>
                <a:cxn ang="0">
                  <a:pos x="T0" y="T1"/>
                </a:cxn>
                <a:cxn ang="0">
                  <a:pos x="T2" y="T3"/>
                </a:cxn>
                <a:cxn ang="0">
                  <a:pos x="T4" y="T5"/>
                </a:cxn>
                <a:cxn ang="0">
                  <a:pos x="T6" y="T7"/>
                </a:cxn>
              </a:cxnLst>
              <a:rect l="0" t="0" r="r" b="b"/>
              <a:pathLst>
                <a:path w="153518" h="1751">
                  <a:moveTo>
                    <a:pt x="153518" y="1751"/>
                  </a:moveTo>
                  <a:lnTo>
                    <a:pt x="153518" y="0"/>
                  </a:lnTo>
                  <a:lnTo>
                    <a:pt x="0" y="1751"/>
                  </a:lnTo>
                  <a:lnTo>
                    <a:pt x="153518" y="1751"/>
                  </a:lnTo>
                  <a:close/>
                </a:path>
              </a:pathLst>
            </a:custGeom>
            <a:solidFill>
              <a:schemeClr val="accent2"/>
            </a:solidFill>
            <a:ln>
              <a:noFill/>
            </a:ln>
          </p:spPr>
          <p:txBody>
            <a:bodyPr vert="horz" wrap="square" lIns="91440" tIns="45720" rIns="91440" bIns="45720" numCol="1" anchor="t" anchorCtr="0" compatLnSpc="1"/>
            <a:lstStyle/>
            <a:p>
              <a:endParaRPr lang="zh-CN" altLang="en-US"/>
            </a:p>
          </p:txBody>
        </p:sp>
        <p:sp>
          <p:nvSpPr>
            <p:cNvPr id="196" name="Freeform 192"/>
            <p:cNvSpPr/>
            <p:nvPr/>
          </p:nvSpPr>
          <p:spPr bwMode="auto">
            <a:xfrm rot="16200000">
              <a:off x="7138226" y="2197206"/>
              <a:ext cx="6757495" cy="2363085"/>
            </a:xfrm>
            <a:custGeom>
              <a:avLst/>
              <a:gdLst>
                <a:gd name="T0" fmla="*/ 154577 w 154577"/>
                <a:gd name="T1" fmla="*/ 684 h 684"/>
                <a:gd name="T2" fmla="*/ 154577 w 154577"/>
                <a:gd name="T3" fmla="*/ 0 h 684"/>
                <a:gd name="T4" fmla="*/ 0 w 154577"/>
                <a:gd name="T5" fmla="*/ 684 h 684"/>
                <a:gd name="T6" fmla="*/ 154577 w 154577"/>
                <a:gd name="T7" fmla="*/ 684 h 684"/>
              </a:gdLst>
              <a:ahLst/>
              <a:cxnLst>
                <a:cxn ang="0">
                  <a:pos x="T0" y="T1"/>
                </a:cxn>
                <a:cxn ang="0">
                  <a:pos x="T2" y="T3"/>
                </a:cxn>
                <a:cxn ang="0">
                  <a:pos x="T4" y="T5"/>
                </a:cxn>
                <a:cxn ang="0">
                  <a:pos x="T6" y="T7"/>
                </a:cxn>
              </a:cxnLst>
              <a:rect l="0" t="0" r="r" b="b"/>
              <a:pathLst>
                <a:path w="154577" h="684">
                  <a:moveTo>
                    <a:pt x="154577" y="684"/>
                  </a:moveTo>
                  <a:lnTo>
                    <a:pt x="154577" y="0"/>
                  </a:lnTo>
                  <a:lnTo>
                    <a:pt x="0" y="684"/>
                  </a:lnTo>
                  <a:lnTo>
                    <a:pt x="154577" y="684"/>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25" name="Freeform 193"/>
            <p:cNvSpPr>
              <a:spLocks noEditPoints="1"/>
            </p:cNvSpPr>
            <p:nvPr/>
          </p:nvSpPr>
          <p:spPr bwMode="auto">
            <a:xfrm rot="5400000">
              <a:off x="5368841" y="360227"/>
              <a:ext cx="6709277" cy="5956979"/>
            </a:xfrm>
            <a:custGeom>
              <a:avLst/>
              <a:gdLst>
                <a:gd name="T0" fmla="*/ 152782 w 153474"/>
                <a:gd name="T1" fmla="*/ 0 h 2500"/>
                <a:gd name="T2" fmla="*/ 152765 w 153474"/>
                <a:gd name="T3" fmla="*/ 0 h 2500"/>
                <a:gd name="T4" fmla="*/ 0 w 153474"/>
                <a:gd name="T5" fmla="*/ 2500 h 2500"/>
                <a:gd name="T6" fmla="*/ 0 w 153474"/>
                <a:gd name="T7" fmla="*/ 2486 h 2500"/>
                <a:gd name="T8" fmla="*/ 152782 w 153474"/>
                <a:gd name="T9" fmla="*/ 0 h 2500"/>
                <a:gd name="T10" fmla="*/ 152844 w 153474"/>
                <a:gd name="T11" fmla="*/ 0 h 2500"/>
                <a:gd name="T12" fmla="*/ 152829 w 153474"/>
                <a:gd name="T13" fmla="*/ 0 h 2500"/>
                <a:gd name="T14" fmla="*/ 0 w 153474"/>
                <a:gd name="T15" fmla="*/ 2438 h 2500"/>
                <a:gd name="T16" fmla="*/ 0 w 153474"/>
                <a:gd name="T17" fmla="*/ 2424 h 2500"/>
                <a:gd name="T18" fmla="*/ 152844 w 153474"/>
                <a:gd name="T19" fmla="*/ 0 h 2500"/>
                <a:gd name="T20" fmla="*/ 152908 w 153474"/>
                <a:gd name="T21" fmla="*/ 0 h 2500"/>
                <a:gd name="T22" fmla="*/ 152893 w 153474"/>
                <a:gd name="T23" fmla="*/ 0 h 2500"/>
                <a:gd name="T24" fmla="*/ 0 w 153474"/>
                <a:gd name="T25" fmla="*/ 2374 h 2500"/>
                <a:gd name="T26" fmla="*/ 0 w 153474"/>
                <a:gd name="T27" fmla="*/ 2360 h 2500"/>
                <a:gd name="T28" fmla="*/ 152908 w 153474"/>
                <a:gd name="T29" fmla="*/ 0 h 2500"/>
                <a:gd name="T30" fmla="*/ 152969 w 153474"/>
                <a:gd name="T31" fmla="*/ 0 h 2500"/>
                <a:gd name="T32" fmla="*/ 152955 w 153474"/>
                <a:gd name="T33" fmla="*/ 0 h 2500"/>
                <a:gd name="T34" fmla="*/ 0 w 153474"/>
                <a:gd name="T35" fmla="*/ 2313 h 2500"/>
                <a:gd name="T36" fmla="*/ 0 w 153474"/>
                <a:gd name="T37" fmla="*/ 2296 h 2500"/>
                <a:gd name="T38" fmla="*/ 152969 w 153474"/>
                <a:gd name="T39" fmla="*/ 0 h 2500"/>
                <a:gd name="T40" fmla="*/ 153033 w 153474"/>
                <a:gd name="T41" fmla="*/ 0 h 2500"/>
                <a:gd name="T42" fmla="*/ 153017 w 153474"/>
                <a:gd name="T43" fmla="*/ 0 h 2500"/>
                <a:gd name="T44" fmla="*/ 0 w 153474"/>
                <a:gd name="T45" fmla="*/ 2249 h 2500"/>
                <a:gd name="T46" fmla="*/ 0 w 153474"/>
                <a:gd name="T47" fmla="*/ 2235 h 2500"/>
                <a:gd name="T48" fmla="*/ 153033 w 153474"/>
                <a:gd name="T49" fmla="*/ 0 h 2500"/>
                <a:gd name="T50" fmla="*/ 153095 w 153474"/>
                <a:gd name="T51" fmla="*/ 0 h 2500"/>
                <a:gd name="T52" fmla="*/ 153081 w 153474"/>
                <a:gd name="T53" fmla="*/ 0 h 2500"/>
                <a:gd name="T54" fmla="*/ 0 w 153474"/>
                <a:gd name="T55" fmla="*/ 2187 h 2500"/>
                <a:gd name="T56" fmla="*/ 0 w 153474"/>
                <a:gd name="T57" fmla="*/ 2171 h 2500"/>
                <a:gd name="T58" fmla="*/ 153095 w 153474"/>
                <a:gd name="T59" fmla="*/ 0 h 2500"/>
                <a:gd name="T60" fmla="*/ 153159 w 153474"/>
                <a:gd name="T61" fmla="*/ 0 h 2500"/>
                <a:gd name="T62" fmla="*/ 153144 w 153474"/>
                <a:gd name="T63" fmla="*/ 0 h 2500"/>
                <a:gd name="T64" fmla="*/ 0 w 153474"/>
                <a:gd name="T65" fmla="*/ 2123 h 2500"/>
                <a:gd name="T66" fmla="*/ 0 w 153474"/>
                <a:gd name="T67" fmla="*/ 2109 h 2500"/>
                <a:gd name="T68" fmla="*/ 153159 w 153474"/>
                <a:gd name="T69" fmla="*/ 0 h 2500"/>
                <a:gd name="T70" fmla="*/ 153223 w 153474"/>
                <a:gd name="T71" fmla="*/ 0 h 2500"/>
                <a:gd name="T72" fmla="*/ 153206 w 153474"/>
                <a:gd name="T73" fmla="*/ 0 h 2500"/>
                <a:gd name="T74" fmla="*/ 0 w 153474"/>
                <a:gd name="T75" fmla="*/ 2062 h 2500"/>
                <a:gd name="T76" fmla="*/ 0 w 153474"/>
                <a:gd name="T77" fmla="*/ 2045 h 2500"/>
                <a:gd name="T78" fmla="*/ 153223 w 153474"/>
                <a:gd name="T79" fmla="*/ 0 h 2500"/>
                <a:gd name="T80" fmla="*/ 153284 w 153474"/>
                <a:gd name="T81" fmla="*/ 0 h 2500"/>
                <a:gd name="T82" fmla="*/ 153270 w 153474"/>
                <a:gd name="T83" fmla="*/ 0 h 2500"/>
                <a:gd name="T84" fmla="*/ 0 w 153474"/>
                <a:gd name="T85" fmla="*/ 1998 h 2500"/>
                <a:gd name="T86" fmla="*/ 0 w 153474"/>
                <a:gd name="T87" fmla="*/ 1984 h 2500"/>
                <a:gd name="T88" fmla="*/ 153284 w 153474"/>
                <a:gd name="T89" fmla="*/ 0 h 2500"/>
                <a:gd name="T90" fmla="*/ 153346 w 153474"/>
                <a:gd name="T91" fmla="*/ 0 h 2500"/>
                <a:gd name="T92" fmla="*/ 153332 w 153474"/>
                <a:gd name="T93" fmla="*/ 0 h 2500"/>
                <a:gd name="T94" fmla="*/ 0 w 153474"/>
                <a:gd name="T95" fmla="*/ 1936 h 2500"/>
                <a:gd name="T96" fmla="*/ 0 w 153474"/>
                <a:gd name="T97" fmla="*/ 1920 h 2500"/>
                <a:gd name="T98" fmla="*/ 153346 w 153474"/>
                <a:gd name="T99" fmla="*/ 0 h 2500"/>
                <a:gd name="T100" fmla="*/ 153410 w 153474"/>
                <a:gd name="T101" fmla="*/ 0 h 2500"/>
                <a:gd name="T102" fmla="*/ 153396 w 153474"/>
                <a:gd name="T103" fmla="*/ 0 h 2500"/>
                <a:gd name="T104" fmla="*/ 0 w 153474"/>
                <a:gd name="T105" fmla="*/ 1873 h 2500"/>
                <a:gd name="T106" fmla="*/ 0 w 153474"/>
                <a:gd name="T107" fmla="*/ 1858 h 2500"/>
                <a:gd name="T108" fmla="*/ 153410 w 153474"/>
                <a:gd name="T109" fmla="*/ 0 h 2500"/>
                <a:gd name="T110" fmla="*/ 153474 w 153474"/>
                <a:gd name="T111" fmla="*/ 0 h 2500"/>
                <a:gd name="T112" fmla="*/ 153457 w 153474"/>
                <a:gd name="T113" fmla="*/ 0 h 2500"/>
                <a:gd name="T114" fmla="*/ 0 w 153474"/>
                <a:gd name="T115" fmla="*/ 1811 h 2500"/>
                <a:gd name="T116" fmla="*/ 0 w 153474"/>
                <a:gd name="T117" fmla="*/ 1794 h 2500"/>
                <a:gd name="T118" fmla="*/ 153474 w 153474"/>
                <a:gd name="T119" fmla="*/ 0 h 2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53474" h="2500">
                  <a:moveTo>
                    <a:pt x="152782" y="0"/>
                  </a:moveTo>
                  <a:lnTo>
                    <a:pt x="152765" y="0"/>
                  </a:lnTo>
                  <a:lnTo>
                    <a:pt x="0" y="2500"/>
                  </a:lnTo>
                  <a:lnTo>
                    <a:pt x="0" y="2486"/>
                  </a:lnTo>
                  <a:lnTo>
                    <a:pt x="152782" y="0"/>
                  </a:lnTo>
                  <a:close/>
                  <a:moveTo>
                    <a:pt x="152844" y="0"/>
                  </a:moveTo>
                  <a:lnTo>
                    <a:pt x="152829" y="0"/>
                  </a:lnTo>
                  <a:lnTo>
                    <a:pt x="0" y="2438"/>
                  </a:lnTo>
                  <a:lnTo>
                    <a:pt x="0" y="2424"/>
                  </a:lnTo>
                  <a:lnTo>
                    <a:pt x="152844" y="0"/>
                  </a:lnTo>
                  <a:close/>
                  <a:moveTo>
                    <a:pt x="152908" y="0"/>
                  </a:moveTo>
                  <a:lnTo>
                    <a:pt x="152893" y="0"/>
                  </a:lnTo>
                  <a:lnTo>
                    <a:pt x="0" y="2374"/>
                  </a:lnTo>
                  <a:lnTo>
                    <a:pt x="0" y="2360"/>
                  </a:lnTo>
                  <a:lnTo>
                    <a:pt x="152908" y="0"/>
                  </a:lnTo>
                  <a:close/>
                  <a:moveTo>
                    <a:pt x="152969" y="0"/>
                  </a:moveTo>
                  <a:lnTo>
                    <a:pt x="152955" y="0"/>
                  </a:lnTo>
                  <a:lnTo>
                    <a:pt x="0" y="2313"/>
                  </a:lnTo>
                  <a:lnTo>
                    <a:pt x="0" y="2296"/>
                  </a:lnTo>
                  <a:lnTo>
                    <a:pt x="152969" y="0"/>
                  </a:lnTo>
                  <a:close/>
                  <a:moveTo>
                    <a:pt x="153033" y="0"/>
                  </a:moveTo>
                  <a:lnTo>
                    <a:pt x="153017" y="0"/>
                  </a:lnTo>
                  <a:lnTo>
                    <a:pt x="0" y="2249"/>
                  </a:lnTo>
                  <a:lnTo>
                    <a:pt x="0" y="2235"/>
                  </a:lnTo>
                  <a:lnTo>
                    <a:pt x="153033" y="0"/>
                  </a:lnTo>
                  <a:close/>
                  <a:moveTo>
                    <a:pt x="153095" y="0"/>
                  </a:moveTo>
                  <a:lnTo>
                    <a:pt x="153081" y="0"/>
                  </a:lnTo>
                  <a:lnTo>
                    <a:pt x="0" y="2187"/>
                  </a:lnTo>
                  <a:lnTo>
                    <a:pt x="0" y="2171"/>
                  </a:lnTo>
                  <a:lnTo>
                    <a:pt x="153095" y="0"/>
                  </a:lnTo>
                  <a:close/>
                  <a:moveTo>
                    <a:pt x="153159" y="0"/>
                  </a:moveTo>
                  <a:lnTo>
                    <a:pt x="153144" y="0"/>
                  </a:lnTo>
                  <a:lnTo>
                    <a:pt x="0" y="2123"/>
                  </a:lnTo>
                  <a:lnTo>
                    <a:pt x="0" y="2109"/>
                  </a:lnTo>
                  <a:lnTo>
                    <a:pt x="153159" y="0"/>
                  </a:lnTo>
                  <a:close/>
                  <a:moveTo>
                    <a:pt x="153223" y="0"/>
                  </a:moveTo>
                  <a:lnTo>
                    <a:pt x="153206" y="0"/>
                  </a:lnTo>
                  <a:lnTo>
                    <a:pt x="0" y="2062"/>
                  </a:lnTo>
                  <a:lnTo>
                    <a:pt x="0" y="2045"/>
                  </a:lnTo>
                  <a:lnTo>
                    <a:pt x="153223" y="0"/>
                  </a:lnTo>
                  <a:close/>
                  <a:moveTo>
                    <a:pt x="153284" y="0"/>
                  </a:moveTo>
                  <a:lnTo>
                    <a:pt x="153270" y="0"/>
                  </a:lnTo>
                  <a:lnTo>
                    <a:pt x="0" y="1998"/>
                  </a:lnTo>
                  <a:lnTo>
                    <a:pt x="0" y="1984"/>
                  </a:lnTo>
                  <a:lnTo>
                    <a:pt x="153284" y="0"/>
                  </a:lnTo>
                  <a:close/>
                  <a:moveTo>
                    <a:pt x="153346" y="0"/>
                  </a:moveTo>
                  <a:lnTo>
                    <a:pt x="153332" y="0"/>
                  </a:lnTo>
                  <a:lnTo>
                    <a:pt x="0" y="1936"/>
                  </a:lnTo>
                  <a:lnTo>
                    <a:pt x="0" y="1920"/>
                  </a:lnTo>
                  <a:lnTo>
                    <a:pt x="153346" y="0"/>
                  </a:lnTo>
                  <a:close/>
                  <a:moveTo>
                    <a:pt x="153410" y="0"/>
                  </a:moveTo>
                  <a:lnTo>
                    <a:pt x="153396" y="0"/>
                  </a:lnTo>
                  <a:lnTo>
                    <a:pt x="0" y="1873"/>
                  </a:lnTo>
                  <a:lnTo>
                    <a:pt x="0" y="1858"/>
                  </a:lnTo>
                  <a:lnTo>
                    <a:pt x="153410" y="0"/>
                  </a:lnTo>
                  <a:close/>
                  <a:moveTo>
                    <a:pt x="153474" y="0"/>
                  </a:moveTo>
                  <a:lnTo>
                    <a:pt x="153457" y="0"/>
                  </a:lnTo>
                  <a:lnTo>
                    <a:pt x="0" y="1811"/>
                  </a:lnTo>
                  <a:lnTo>
                    <a:pt x="0" y="1794"/>
                  </a:lnTo>
                  <a:lnTo>
                    <a:pt x="153474" y="0"/>
                  </a:lnTo>
                  <a:close/>
                </a:path>
              </a:pathLst>
            </a:custGeom>
            <a:solidFill>
              <a:srgbClr val="F2F2F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299" name="Freeform 193"/>
          <p:cNvSpPr>
            <a:spLocks noEditPoints="1"/>
          </p:cNvSpPr>
          <p:nvPr/>
        </p:nvSpPr>
        <p:spPr bwMode="auto">
          <a:xfrm rot="16200000">
            <a:off x="-237127" y="538949"/>
            <a:ext cx="6709277" cy="5956979"/>
          </a:xfrm>
          <a:custGeom>
            <a:avLst/>
            <a:gdLst>
              <a:gd name="T0" fmla="*/ 152782 w 153474"/>
              <a:gd name="T1" fmla="*/ 0 h 2500"/>
              <a:gd name="T2" fmla="*/ 152765 w 153474"/>
              <a:gd name="T3" fmla="*/ 0 h 2500"/>
              <a:gd name="T4" fmla="*/ 0 w 153474"/>
              <a:gd name="T5" fmla="*/ 2500 h 2500"/>
              <a:gd name="T6" fmla="*/ 0 w 153474"/>
              <a:gd name="T7" fmla="*/ 2486 h 2500"/>
              <a:gd name="T8" fmla="*/ 152782 w 153474"/>
              <a:gd name="T9" fmla="*/ 0 h 2500"/>
              <a:gd name="T10" fmla="*/ 152844 w 153474"/>
              <a:gd name="T11" fmla="*/ 0 h 2500"/>
              <a:gd name="T12" fmla="*/ 152829 w 153474"/>
              <a:gd name="T13" fmla="*/ 0 h 2500"/>
              <a:gd name="T14" fmla="*/ 0 w 153474"/>
              <a:gd name="T15" fmla="*/ 2438 h 2500"/>
              <a:gd name="T16" fmla="*/ 0 w 153474"/>
              <a:gd name="T17" fmla="*/ 2424 h 2500"/>
              <a:gd name="T18" fmla="*/ 152844 w 153474"/>
              <a:gd name="T19" fmla="*/ 0 h 2500"/>
              <a:gd name="T20" fmla="*/ 152908 w 153474"/>
              <a:gd name="T21" fmla="*/ 0 h 2500"/>
              <a:gd name="T22" fmla="*/ 152893 w 153474"/>
              <a:gd name="T23" fmla="*/ 0 h 2500"/>
              <a:gd name="T24" fmla="*/ 0 w 153474"/>
              <a:gd name="T25" fmla="*/ 2374 h 2500"/>
              <a:gd name="T26" fmla="*/ 0 w 153474"/>
              <a:gd name="T27" fmla="*/ 2360 h 2500"/>
              <a:gd name="T28" fmla="*/ 152908 w 153474"/>
              <a:gd name="T29" fmla="*/ 0 h 2500"/>
              <a:gd name="T30" fmla="*/ 152969 w 153474"/>
              <a:gd name="T31" fmla="*/ 0 h 2500"/>
              <a:gd name="T32" fmla="*/ 152955 w 153474"/>
              <a:gd name="T33" fmla="*/ 0 h 2500"/>
              <a:gd name="T34" fmla="*/ 0 w 153474"/>
              <a:gd name="T35" fmla="*/ 2313 h 2500"/>
              <a:gd name="T36" fmla="*/ 0 w 153474"/>
              <a:gd name="T37" fmla="*/ 2296 h 2500"/>
              <a:gd name="T38" fmla="*/ 152969 w 153474"/>
              <a:gd name="T39" fmla="*/ 0 h 2500"/>
              <a:gd name="T40" fmla="*/ 153033 w 153474"/>
              <a:gd name="T41" fmla="*/ 0 h 2500"/>
              <a:gd name="T42" fmla="*/ 153017 w 153474"/>
              <a:gd name="T43" fmla="*/ 0 h 2500"/>
              <a:gd name="T44" fmla="*/ 0 w 153474"/>
              <a:gd name="T45" fmla="*/ 2249 h 2500"/>
              <a:gd name="T46" fmla="*/ 0 w 153474"/>
              <a:gd name="T47" fmla="*/ 2235 h 2500"/>
              <a:gd name="T48" fmla="*/ 153033 w 153474"/>
              <a:gd name="T49" fmla="*/ 0 h 2500"/>
              <a:gd name="T50" fmla="*/ 153095 w 153474"/>
              <a:gd name="T51" fmla="*/ 0 h 2500"/>
              <a:gd name="T52" fmla="*/ 153081 w 153474"/>
              <a:gd name="T53" fmla="*/ 0 h 2500"/>
              <a:gd name="T54" fmla="*/ 0 w 153474"/>
              <a:gd name="T55" fmla="*/ 2187 h 2500"/>
              <a:gd name="T56" fmla="*/ 0 w 153474"/>
              <a:gd name="T57" fmla="*/ 2171 h 2500"/>
              <a:gd name="T58" fmla="*/ 153095 w 153474"/>
              <a:gd name="T59" fmla="*/ 0 h 2500"/>
              <a:gd name="T60" fmla="*/ 153159 w 153474"/>
              <a:gd name="T61" fmla="*/ 0 h 2500"/>
              <a:gd name="T62" fmla="*/ 153144 w 153474"/>
              <a:gd name="T63" fmla="*/ 0 h 2500"/>
              <a:gd name="T64" fmla="*/ 0 w 153474"/>
              <a:gd name="T65" fmla="*/ 2123 h 2500"/>
              <a:gd name="T66" fmla="*/ 0 w 153474"/>
              <a:gd name="T67" fmla="*/ 2109 h 2500"/>
              <a:gd name="T68" fmla="*/ 153159 w 153474"/>
              <a:gd name="T69" fmla="*/ 0 h 2500"/>
              <a:gd name="T70" fmla="*/ 153223 w 153474"/>
              <a:gd name="T71" fmla="*/ 0 h 2500"/>
              <a:gd name="T72" fmla="*/ 153206 w 153474"/>
              <a:gd name="T73" fmla="*/ 0 h 2500"/>
              <a:gd name="T74" fmla="*/ 0 w 153474"/>
              <a:gd name="T75" fmla="*/ 2062 h 2500"/>
              <a:gd name="T76" fmla="*/ 0 w 153474"/>
              <a:gd name="T77" fmla="*/ 2045 h 2500"/>
              <a:gd name="T78" fmla="*/ 153223 w 153474"/>
              <a:gd name="T79" fmla="*/ 0 h 2500"/>
              <a:gd name="T80" fmla="*/ 153284 w 153474"/>
              <a:gd name="T81" fmla="*/ 0 h 2500"/>
              <a:gd name="T82" fmla="*/ 153270 w 153474"/>
              <a:gd name="T83" fmla="*/ 0 h 2500"/>
              <a:gd name="T84" fmla="*/ 0 w 153474"/>
              <a:gd name="T85" fmla="*/ 1998 h 2500"/>
              <a:gd name="T86" fmla="*/ 0 w 153474"/>
              <a:gd name="T87" fmla="*/ 1984 h 2500"/>
              <a:gd name="T88" fmla="*/ 153284 w 153474"/>
              <a:gd name="T89" fmla="*/ 0 h 2500"/>
              <a:gd name="T90" fmla="*/ 153346 w 153474"/>
              <a:gd name="T91" fmla="*/ 0 h 2500"/>
              <a:gd name="T92" fmla="*/ 153332 w 153474"/>
              <a:gd name="T93" fmla="*/ 0 h 2500"/>
              <a:gd name="T94" fmla="*/ 0 w 153474"/>
              <a:gd name="T95" fmla="*/ 1936 h 2500"/>
              <a:gd name="T96" fmla="*/ 0 w 153474"/>
              <a:gd name="T97" fmla="*/ 1920 h 2500"/>
              <a:gd name="T98" fmla="*/ 153346 w 153474"/>
              <a:gd name="T99" fmla="*/ 0 h 2500"/>
              <a:gd name="T100" fmla="*/ 153410 w 153474"/>
              <a:gd name="T101" fmla="*/ 0 h 2500"/>
              <a:gd name="T102" fmla="*/ 153396 w 153474"/>
              <a:gd name="T103" fmla="*/ 0 h 2500"/>
              <a:gd name="T104" fmla="*/ 0 w 153474"/>
              <a:gd name="T105" fmla="*/ 1873 h 2500"/>
              <a:gd name="T106" fmla="*/ 0 w 153474"/>
              <a:gd name="T107" fmla="*/ 1858 h 2500"/>
              <a:gd name="T108" fmla="*/ 153410 w 153474"/>
              <a:gd name="T109" fmla="*/ 0 h 2500"/>
              <a:gd name="T110" fmla="*/ 153474 w 153474"/>
              <a:gd name="T111" fmla="*/ 0 h 2500"/>
              <a:gd name="T112" fmla="*/ 153457 w 153474"/>
              <a:gd name="T113" fmla="*/ 0 h 2500"/>
              <a:gd name="T114" fmla="*/ 0 w 153474"/>
              <a:gd name="T115" fmla="*/ 1811 h 2500"/>
              <a:gd name="T116" fmla="*/ 0 w 153474"/>
              <a:gd name="T117" fmla="*/ 1794 h 2500"/>
              <a:gd name="T118" fmla="*/ 153474 w 153474"/>
              <a:gd name="T119" fmla="*/ 0 h 2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53474" h="2500">
                <a:moveTo>
                  <a:pt x="152782" y="0"/>
                </a:moveTo>
                <a:lnTo>
                  <a:pt x="152765" y="0"/>
                </a:lnTo>
                <a:lnTo>
                  <a:pt x="0" y="2500"/>
                </a:lnTo>
                <a:lnTo>
                  <a:pt x="0" y="2486"/>
                </a:lnTo>
                <a:lnTo>
                  <a:pt x="152782" y="0"/>
                </a:lnTo>
                <a:close/>
                <a:moveTo>
                  <a:pt x="152844" y="0"/>
                </a:moveTo>
                <a:lnTo>
                  <a:pt x="152829" y="0"/>
                </a:lnTo>
                <a:lnTo>
                  <a:pt x="0" y="2438"/>
                </a:lnTo>
                <a:lnTo>
                  <a:pt x="0" y="2424"/>
                </a:lnTo>
                <a:lnTo>
                  <a:pt x="152844" y="0"/>
                </a:lnTo>
                <a:close/>
                <a:moveTo>
                  <a:pt x="152908" y="0"/>
                </a:moveTo>
                <a:lnTo>
                  <a:pt x="152893" y="0"/>
                </a:lnTo>
                <a:lnTo>
                  <a:pt x="0" y="2374"/>
                </a:lnTo>
                <a:lnTo>
                  <a:pt x="0" y="2360"/>
                </a:lnTo>
                <a:lnTo>
                  <a:pt x="152908" y="0"/>
                </a:lnTo>
                <a:close/>
                <a:moveTo>
                  <a:pt x="152969" y="0"/>
                </a:moveTo>
                <a:lnTo>
                  <a:pt x="152955" y="0"/>
                </a:lnTo>
                <a:lnTo>
                  <a:pt x="0" y="2313"/>
                </a:lnTo>
                <a:lnTo>
                  <a:pt x="0" y="2296"/>
                </a:lnTo>
                <a:lnTo>
                  <a:pt x="152969" y="0"/>
                </a:lnTo>
                <a:close/>
                <a:moveTo>
                  <a:pt x="153033" y="0"/>
                </a:moveTo>
                <a:lnTo>
                  <a:pt x="153017" y="0"/>
                </a:lnTo>
                <a:lnTo>
                  <a:pt x="0" y="2249"/>
                </a:lnTo>
                <a:lnTo>
                  <a:pt x="0" y="2235"/>
                </a:lnTo>
                <a:lnTo>
                  <a:pt x="153033" y="0"/>
                </a:lnTo>
                <a:close/>
                <a:moveTo>
                  <a:pt x="153095" y="0"/>
                </a:moveTo>
                <a:lnTo>
                  <a:pt x="153081" y="0"/>
                </a:lnTo>
                <a:lnTo>
                  <a:pt x="0" y="2187"/>
                </a:lnTo>
                <a:lnTo>
                  <a:pt x="0" y="2171"/>
                </a:lnTo>
                <a:lnTo>
                  <a:pt x="153095" y="0"/>
                </a:lnTo>
                <a:close/>
                <a:moveTo>
                  <a:pt x="153159" y="0"/>
                </a:moveTo>
                <a:lnTo>
                  <a:pt x="153144" y="0"/>
                </a:lnTo>
                <a:lnTo>
                  <a:pt x="0" y="2123"/>
                </a:lnTo>
                <a:lnTo>
                  <a:pt x="0" y="2109"/>
                </a:lnTo>
                <a:lnTo>
                  <a:pt x="153159" y="0"/>
                </a:lnTo>
                <a:close/>
                <a:moveTo>
                  <a:pt x="153223" y="0"/>
                </a:moveTo>
                <a:lnTo>
                  <a:pt x="153206" y="0"/>
                </a:lnTo>
                <a:lnTo>
                  <a:pt x="0" y="2062"/>
                </a:lnTo>
                <a:lnTo>
                  <a:pt x="0" y="2045"/>
                </a:lnTo>
                <a:lnTo>
                  <a:pt x="153223" y="0"/>
                </a:lnTo>
                <a:close/>
                <a:moveTo>
                  <a:pt x="153284" y="0"/>
                </a:moveTo>
                <a:lnTo>
                  <a:pt x="153270" y="0"/>
                </a:lnTo>
                <a:lnTo>
                  <a:pt x="0" y="1998"/>
                </a:lnTo>
                <a:lnTo>
                  <a:pt x="0" y="1984"/>
                </a:lnTo>
                <a:lnTo>
                  <a:pt x="153284" y="0"/>
                </a:lnTo>
                <a:close/>
                <a:moveTo>
                  <a:pt x="153346" y="0"/>
                </a:moveTo>
                <a:lnTo>
                  <a:pt x="153332" y="0"/>
                </a:lnTo>
                <a:lnTo>
                  <a:pt x="0" y="1936"/>
                </a:lnTo>
                <a:lnTo>
                  <a:pt x="0" y="1920"/>
                </a:lnTo>
                <a:lnTo>
                  <a:pt x="153346" y="0"/>
                </a:lnTo>
                <a:close/>
                <a:moveTo>
                  <a:pt x="153410" y="0"/>
                </a:moveTo>
                <a:lnTo>
                  <a:pt x="153396" y="0"/>
                </a:lnTo>
                <a:lnTo>
                  <a:pt x="0" y="1873"/>
                </a:lnTo>
                <a:lnTo>
                  <a:pt x="0" y="1858"/>
                </a:lnTo>
                <a:lnTo>
                  <a:pt x="153410" y="0"/>
                </a:lnTo>
                <a:close/>
                <a:moveTo>
                  <a:pt x="153474" y="0"/>
                </a:moveTo>
                <a:lnTo>
                  <a:pt x="153457" y="0"/>
                </a:lnTo>
                <a:lnTo>
                  <a:pt x="0" y="1811"/>
                </a:lnTo>
                <a:lnTo>
                  <a:pt x="0" y="1794"/>
                </a:lnTo>
                <a:lnTo>
                  <a:pt x="153474" y="0"/>
                </a:lnTo>
                <a:close/>
              </a:path>
            </a:pathLst>
          </a:custGeom>
          <a:solidFill>
            <a:schemeClr val="bg1">
              <a:lumMod val="85000"/>
            </a:schemeClr>
          </a:solidFill>
          <a:ln>
            <a:noFill/>
          </a:ln>
        </p:spPr>
        <p:txBody>
          <a:bodyPr vert="horz" wrap="square" lIns="91440" tIns="45720" rIns="91440" bIns="45720" numCol="1" anchor="t" anchorCtr="0" compatLnSpc="1"/>
          <a:lstStyle/>
          <a:p>
            <a:endParaRPr lang="zh-CN" altLang="en-US"/>
          </a:p>
        </p:txBody>
      </p:sp>
      <p:sp>
        <p:nvSpPr>
          <p:cNvPr id="198" name="Freeform 194"/>
          <p:cNvSpPr/>
          <p:nvPr/>
        </p:nvSpPr>
        <p:spPr bwMode="auto">
          <a:xfrm rot="5400000" flipV="1">
            <a:off x="-338684" y="329149"/>
            <a:ext cx="6711113" cy="6052814"/>
          </a:xfrm>
          <a:custGeom>
            <a:avLst/>
            <a:gdLst>
              <a:gd name="T0" fmla="*/ 0 w 153516"/>
              <a:gd name="T1" fmla="*/ 0 h 1752"/>
              <a:gd name="T2" fmla="*/ 0 w 153516"/>
              <a:gd name="T3" fmla="*/ 1752 h 1752"/>
              <a:gd name="T4" fmla="*/ 153516 w 153516"/>
              <a:gd name="T5" fmla="*/ 0 h 1752"/>
              <a:gd name="T6" fmla="*/ 0 w 153516"/>
              <a:gd name="T7" fmla="*/ 0 h 1752"/>
            </a:gdLst>
            <a:ahLst/>
            <a:cxnLst>
              <a:cxn ang="0">
                <a:pos x="T0" y="T1"/>
              </a:cxn>
              <a:cxn ang="0">
                <a:pos x="T2" y="T3"/>
              </a:cxn>
              <a:cxn ang="0">
                <a:pos x="T4" y="T5"/>
              </a:cxn>
              <a:cxn ang="0">
                <a:pos x="T6" y="T7"/>
              </a:cxn>
            </a:cxnLst>
            <a:rect l="0" t="0" r="r" b="b"/>
            <a:pathLst>
              <a:path w="153516" h="1752">
                <a:moveTo>
                  <a:pt x="0" y="0"/>
                </a:moveTo>
                <a:lnTo>
                  <a:pt x="0" y="1752"/>
                </a:lnTo>
                <a:lnTo>
                  <a:pt x="153516" y="0"/>
                </a:lnTo>
                <a:lnTo>
                  <a:pt x="0"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97" name="Freeform 193"/>
          <p:cNvSpPr>
            <a:spLocks noEditPoints="1"/>
          </p:cNvSpPr>
          <p:nvPr/>
        </p:nvSpPr>
        <p:spPr bwMode="auto">
          <a:xfrm rot="5400000" flipV="1">
            <a:off x="-385684" y="378425"/>
            <a:ext cx="6709277" cy="5956979"/>
          </a:xfrm>
          <a:custGeom>
            <a:avLst/>
            <a:gdLst>
              <a:gd name="T0" fmla="*/ 152782 w 153474"/>
              <a:gd name="T1" fmla="*/ 0 h 2500"/>
              <a:gd name="T2" fmla="*/ 152765 w 153474"/>
              <a:gd name="T3" fmla="*/ 0 h 2500"/>
              <a:gd name="T4" fmla="*/ 0 w 153474"/>
              <a:gd name="T5" fmla="*/ 2500 h 2500"/>
              <a:gd name="T6" fmla="*/ 0 w 153474"/>
              <a:gd name="T7" fmla="*/ 2486 h 2500"/>
              <a:gd name="T8" fmla="*/ 152782 w 153474"/>
              <a:gd name="T9" fmla="*/ 0 h 2500"/>
              <a:gd name="T10" fmla="*/ 152844 w 153474"/>
              <a:gd name="T11" fmla="*/ 0 h 2500"/>
              <a:gd name="T12" fmla="*/ 152829 w 153474"/>
              <a:gd name="T13" fmla="*/ 0 h 2500"/>
              <a:gd name="T14" fmla="*/ 0 w 153474"/>
              <a:gd name="T15" fmla="*/ 2438 h 2500"/>
              <a:gd name="T16" fmla="*/ 0 w 153474"/>
              <a:gd name="T17" fmla="*/ 2424 h 2500"/>
              <a:gd name="T18" fmla="*/ 152844 w 153474"/>
              <a:gd name="T19" fmla="*/ 0 h 2500"/>
              <a:gd name="T20" fmla="*/ 152908 w 153474"/>
              <a:gd name="T21" fmla="*/ 0 h 2500"/>
              <a:gd name="T22" fmla="*/ 152893 w 153474"/>
              <a:gd name="T23" fmla="*/ 0 h 2500"/>
              <a:gd name="T24" fmla="*/ 0 w 153474"/>
              <a:gd name="T25" fmla="*/ 2374 h 2500"/>
              <a:gd name="T26" fmla="*/ 0 w 153474"/>
              <a:gd name="T27" fmla="*/ 2360 h 2500"/>
              <a:gd name="T28" fmla="*/ 152908 w 153474"/>
              <a:gd name="T29" fmla="*/ 0 h 2500"/>
              <a:gd name="T30" fmla="*/ 152969 w 153474"/>
              <a:gd name="T31" fmla="*/ 0 h 2500"/>
              <a:gd name="T32" fmla="*/ 152955 w 153474"/>
              <a:gd name="T33" fmla="*/ 0 h 2500"/>
              <a:gd name="T34" fmla="*/ 0 w 153474"/>
              <a:gd name="T35" fmla="*/ 2313 h 2500"/>
              <a:gd name="T36" fmla="*/ 0 w 153474"/>
              <a:gd name="T37" fmla="*/ 2296 h 2500"/>
              <a:gd name="T38" fmla="*/ 152969 w 153474"/>
              <a:gd name="T39" fmla="*/ 0 h 2500"/>
              <a:gd name="T40" fmla="*/ 153033 w 153474"/>
              <a:gd name="T41" fmla="*/ 0 h 2500"/>
              <a:gd name="T42" fmla="*/ 153017 w 153474"/>
              <a:gd name="T43" fmla="*/ 0 h 2500"/>
              <a:gd name="T44" fmla="*/ 0 w 153474"/>
              <a:gd name="T45" fmla="*/ 2249 h 2500"/>
              <a:gd name="T46" fmla="*/ 0 w 153474"/>
              <a:gd name="T47" fmla="*/ 2235 h 2500"/>
              <a:gd name="T48" fmla="*/ 153033 w 153474"/>
              <a:gd name="T49" fmla="*/ 0 h 2500"/>
              <a:gd name="T50" fmla="*/ 153095 w 153474"/>
              <a:gd name="T51" fmla="*/ 0 h 2500"/>
              <a:gd name="T52" fmla="*/ 153081 w 153474"/>
              <a:gd name="T53" fmla="*/ 0 h 2500"/>
              <a:gd name="T54" fmla="*/ 0 w 153474"/>
              <a:gd name="T55" fmla="*/ 2187 h 2500"/>
              <a:gd name="T56" fmla="*/ 0 w 153474"/>
              <a:gd name="T57" fmla="*/ 2171 h 2500"/>
              <a:gd name="T58" fmla="*/ 153095 w 153474"/>
              <a:gd name="T59" fmla="*/ 0 h 2500"/>
              <a:gd name="T60" fmla="*/ 153159 w 153474"/>
              <a:gd name="T61" fmla="*/ 0 h 2500"/>
              <a:gd name="T62" fmla="*/ 153144 w 153474"/>
              <a:gd name="T63" fmla="*/ 0 h 2500"/>
              <a:gd name="T64" fmla="*/ 0 w 153474"/>
              <a:gd name="T65" fmla="*/ 2123 h 2500"/>
              <a:gd name="T66" fmla="*/ 0 w 153474"/>
              <a:gd name="T67" fmla="*/ 2109 h 2500"/>
              <a:gd name="T68" fmla="*/ 153159 w 153474"/>
              <a:gd name="T69" fmla="*/ 0 h 2500"/>
              <a:gd name="T70" fmla="*/ 153223 w 153474"/>
              <a:gd name="T71" fmla="*/ 0 h 2500"/>
              <a:gd name="T72" fmla="*/ 153206 w 153474"/>
              <a:gd name="T73" fmla="*/ 0 h 2500"/>
              <a:gd name="T74" fmla="*/ 0 w 153474"/>
              <a:gd name="T75" fmla="*/ 2062 h 2500"/>
              <a:gd name="T76" fmla="*/ 0 w 153474"/>
              <a:gd name="T77" fmla="*/ 2045 h 2500"/>
              <a:gd name="T78" fmla="*/ 153223 w 153474"/>
              <a:gd name="T79" fmla="*/ 0 h 2500"/>
              <a:gd name="T80" fmla="*/ 153284 w 153474"/>
              <a:gd name="T81" fmla="*/ 0 h 2500"/>
              <a:gd name="T82" fmla="*/ 153270 w 153474"/>
              <a:gd name="T83" fmla="*/ 0 h 2500"/>
              <a:gd name="T84" fmla="*/ 0 w 153474"/>
              <a:gd name="T85" fmla="*/ 1998 h 2500"/>
              <a:gd name="T86" fmla="*/ 0 w 153474"/>
              <a:gd name="T87" fmla="*/ 1984 h 2500"/>
              <a:gd name="T88" fmla="*/ 153284 w 153474"/>
              <a:gd name="T89" fmla="*/ 0 h 2500"/>
              <a:gd name="T90" fmla="*/ 153346 w 153474"/>
              <a:gd name="T91" fmla="*/ 0 h 2500"/>
              <a:gd name="T92" fmla="*/ 153332 w 153474"/>
              <a:gd name="T93" fmla="*/ 0 h 2500"/>
              <a:gd name="T94" fmla="*/ 0 w 153474"/>
              <a:gd name="T95" fmla="*/ 1936 h 2500"/>
              <a:gd name="T96" fmla="*/ 0 w 153474"/>
              <a:gd name="T97" fmla="*/ 1920 h 2500"/>
              <a:gd name="T98" fmla="*/ 153346 w 153474"/>
              <a:gd name="T99" fmla="*/ 0 h 2500"/>
              <a:gd name="T100" fmla="*/ 153410 w 153474"/>
              <a:gd name="T101" fmla="*/ 0 h 2500"/>
              <a:gd name="T102" fmla="*/ 153396 w 153474"/>
              <a:gd name="T103" fmla="*/ 0 h 2500"/>
              <a:gd name="T104" fmla="*/ 0 w 153474"/>
              <a:gd name="T105" fmla="*/ 1873 h 2500"/>
              <a:gd name="T106" fmla="*/ 0 w 153474"/>
              <a:gd name="T107" fmla="*/ 1858 h 2500"/>
              <a:gd name="T108" fmla="*/ 153410 w 153474"/>
              <a:gd name="T109" fmla="*/ 0 h 2500"/>
              <a:gd name="T110" fmla="*/ 153474 w 153474"/>
              <a:gd name="T111" fmla="*/ 0 h 2500"/>
              <a:gd name="T112" fmla="*/ 153457 w 153474"/>
              <a:gd name="T113" fmla="*/ 0 h 2500"/>
              <a:gd name="T114" fmla="*/ 0 w 153474"/>
              <a:gd name="T115" fmla="*/ 1811 h 2500"/>
              <a:gd name="T116" fmla="*/ 0 w 153474"/>
              <a:gd name="T117" fmla="*/ 1794 h 2500"/>
              <a:gd name="T118" fmla="*/ 153474 w 153474"/>
              <a:gd name="T119" fmla="*/ 0 h 2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53474" h="2500">
                <a:moveTo>
                  <a:pt x="152782" y="0"/>
                </a:moveTo>
                <a:lnTo>
                  <a:pt x="152765" y="0"/>
                </a:lnTo>
                <a:lnTo>
                  <a:pt x="0" y="2500"/>
                </a:lnTo>
                <a:lnTo>
                  <a:pt x="0" y="2486"/>
                </a:lnTo>
                <a:lnTo>
                  <a:pt x="152782" y="0"/>
                </a:lnTo>
                <a:close/>
                <a:moveTo>
                  <a:pt x="152844" y="0"/>
                </a:moveTo>
                <a:lnTo>
                  <a:pt x="152829" y="0"/>
                </a:lnTo>
                <a:lnTo>
                  <a:pt x="0" y="2438"/>
                </a:lnTo>
                <a:lnTo>
                  <a:pt x="0" y="2424"/>
                </a:lnTo>
                <a:lnTo>
                  <a:pt x="152844" y="0"/>
                </a:lnTo>
                <a:close/>
                <a:moveTo>
                  <a:pt x="152908" y="0"/>
                </a:moveTo>
                <a:lnTo>
                  <a:pt x="152893" y="0"/>
                </a:lnTo>
                <a:lnTo>
                  <a:pt x="0" y="2374"/>
                </a:lnTo>
                <a:lnTo>
                  <a:pt x="0" y="2360"/>
                </a:lnTo>
                <a:lnTo>
                  <a:pt x="152908" y="0"/>
                </a:lnTo>
                <a:close/>
                <a:moveTo>
                  <a:pt x="152969" y="0"/>
                </a:moveTo>
                <a:lnTo>
                  <a:pt x="152955" y="0"/>
                </a:lnTo>
                <a:lnTo>
                  <a:pt x="0" y="2313"/>
                </a:lnTo>
                <a:lnTo>
                  <a:pt x="0" y="2296"/>
                </a:lnTo>
                <a:lnTo>
                  <a:pt x="152969" y="0"/>
                </a:lnTo>
                <a:close/>
                <a:moveTo>
                  <a:pt x="153033" y="0"/>
                </a:moveTo>
                <a:lnTo>
                  <a:pt x="153017" y="0"/>
                </a:lnTo>
                <a:lnTo>
                  <a:pt x="0" y="2249"/>
                </a:lnTo>
                <a:lnTo>
                  <a:pt x="0" y="2235"/>
                </a:lnTo>
                <a:lnTo>
                  <a:pt x="153033" y="0"/>
                </a:lnTo>
                <a:close/>
                <a:moveTo>
                  <a:pt x="153095" y="0"/>
                </a:moveTo>
                <a:lnTo>
                  <a:pt x="153081" y="0"/>
                </a:lnTo>
                <a:lnTo>
                  <a:pt x="0" y="2187"/>
                </a:lnTo>
                <a:lnTo>
                  <a:pt x="0" y="2171"/>
                </a:lnTo>
                <a:lnTo>
                  <a:pt x="153095" y="0"/>
                </a:lnTo>
                <a:close/>
                <a:moveTo>
                  <a:pt x="153159" y="0"/>
                </a:moveTo>
                <a:lnTo>
                  <a:pt x="153144" y="0"/>
                </a:lnTo>
                <a:lnTo>
                  <a:pt x="0" y="2123"/>
                </a:lnTo>
                <a:lnTo>
                  <a:pt x="0" y="2109"/>
                </a:lnTo>
                <a:lnTo>
                  <a:pt x="153159" y="0"/>
                </a:lnTo>
                <a:close/>
                <a:moveTo>
                  <a:pt x="153223" y="0"/>
                </a:moveTo>
                <a:lnTo>
                  <a:pt x="153206" y="0"/>
                </a:lnTo>
                <a:lnTo>
                  <a:pt x="0" y="2062"/>
                </a:lnTo>
                <a:lnTo>
                  <a:pt x="0" y="2045"/>
                </a:lnTo>
                <a:lnTo>
                  <a:pt x="153223" y="0"/>
                </a:lnTo>
                <a:close/>
                <a:moveTo>
                  <a:pt x="153284" y="0"/>
                </a:moveTo>
                <a:lnTo>
                  <a:pt x="153270" y="0"/>
                </a:lnTo>
                <a:lnTo>
                  <a:pt x="0" y="1998"/>
                </a:lnTo>
                <a:lnTo>
                  <a:pt x="0" y="1984"/>
                </a:lnTo>
                <a:lnTo>
                  <a:pt x="153284" y="0"/>
                </a:lnTo>
                <a:close/>
                <a:moveTo>
                  <a:pt x="153346" y="0"/>
                </a:moveTo>
                <a:lnTo>
                  <a:pt x="153332" y="0"/>
                </a:lnTo>
                <a:lnTo>
                  <a:pt x="0" y="1936"/>
                </a:lnTo>
                <a:lnTo>
                  <a:pt x="0" y="1920"/>
                </a:lnTo>
                <a:lnTo>
                  <a:pt x="153346" y="0"/>
                </a:lnTo>
                <a:close/>
                <a:moveTo>
                  <a:pt x="153410" y="0"/>
                </a:moveTo>
                <a:lnTo>
                  <a:pt x="153396" y="0"/>
                </a:lnTo>
                <a:lnTo>
                  <a:pt x="0" y="1873"/>
                </a:lnTo>
                <a:lnTo>
                  <a:pt x="0" y="1858"/>
                </a:lnTo>
                <a:lnTo>
                  <a:pt x="153410" y="0"/>
                </a:lnTo>
                <a:close/>
                <a:moveTo>
                  <a:pt x="153474" y="0"/>
                </a:moveTo>
                <a:lnTo>
                  <a:pt x="153457" y="0"/>
                </a:lnTo>
                <a:lnTo>
                  <a:pt x="0" y="1811"/>
                </a:lnTo>
                <a:lnTo>
                  <a:pt x="0" y="1794"/>
                </a:lnTo>
                <a:lnTo>
                  <a:pt x="153474" y="0"/>
                </a:lnTo>
                <a:close/>
              </a:path>
            </a:pathLst>
          </a:custGeom>
          <a:solidFill>
            <a:srgbClr val="F2F2F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nvGrpSpPr>
          <p:cNvPr id="301" name="组合 300"/>
          <p:cNvGrpSpPr/>
          <p:nvPr/>
        </p:nvGrpSpPr>
        <p:grpSpPr>
          <a:xfrm rot="5400000">
            <a:off x="9582224" y="10995"/>
            <a:ext cx="2619143" cy="2597152"/>
            <a:chOff x="689054" y="703647"/>
            <a:chExt cx="2619143" cy="2597152"/>
          </a:xfrm>
          <a:solidFill>
            <a:schemeClr val="accent1"/>
          </a:solidFill>
        </p:grpSpPr>
        <p:grpSp>
          <p:nvGrpSpPr>
            <p:cNvPr id="270" name="Group 250"/>
            <p:cNvGrpSpPr>
              <a:grpSpLocks noChangeAspect="1"/>
            </p:cNvGrpSpPr>
            <p:nvPr/>
          </p:nvGrpSpPr>
          <p:grpSpPr bwMode="auto">
            <a:xfrm flipV="1">
              <a:off x="689054" y="1489461"/>
              <a:ext cx="695325" cy="1811338"/>
              <a:chOff x="428" y="2220"/>
              <a:chExt cx="438" cy="1141"/>
            </a:xfrm>
            <a:grpFill/>
          </p:grpSpPr>
          <p:sp>
            <p:nvSpPr>
              <p:cNvPr id="272" name="Freeform 251"/>
              <p:cNvSpPr/>
              <p:nvPr/>
            </p:nvSpPr>
            <p:spPr bwMode="auto">
              <a:xfrm>
                <a:off x="428" y="2346"/>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3" name="Freeform 252"/>
              <p:cNvSpPr/>
              <p:nvPr/>
            </p:nvSpPr>
            <p:spPr bwMode="auto">
              <a:xfrm>
                <a:off x="428" y="2598"/>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4" name="Freeform 253"/>
              <p:cNvSpPr/>
              <p:nvPr/>
            </p:nvSpPr>
            <p:spPr bwMode="auto">
              <a:xfrm>
                <a:off x="428" y="2850"/>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5" name="Freeform 254"/>
              <p:cNvSpPr/>
              <p:nvPr/>
            </p:nvSpPr>
            <p:spPr bwMode="auto">
              <a:xfrm>
                <a:off x="428" y="2472"/>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6" name="Freeform 255"/>
              <p:cNvSpPr/>
              <p:nvPr/>
            </p:nvSpPr>
            <p:spPr bwMode="auto">
              <a:xfrm>
                <a:off x="428" y="2914"/>
                <a:ext cx="438" cy="447"/>
              </a:xfrm>
              <a:custGeom>
                <a:avLst/>
                <a:gdLst>
                  <a:gd name="T0" fmla="*/ 0 w 438"/>
                  <a:gd name="T1" fmla="*/ 14 h 447"/>
                  <a:gd name="T2" fmla="*/ 0 w 438"/>
                  <a:gd name="T3" fmla="*/ 0 h 447"/>
                  <a:gd name="T4" fmla="*/ 438 w 438"/>
                  <a:gd name="T5" fmla="*/ 430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0"/>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7" name="Freeform 256"/>
              <p:cNvSpPr/>
              <p:nvPr/>
            </p:nvSpPr>
            <p:spPr bwMode="auto">
              <a:xfrm>
                <a:off x="428" y="2788"/>
                <a:ext cx="438" cy="447"/>
              </a:xfrm>
              <a:custGeom>
                <a:avLst/>
                <a:gdLst>
                  <a:gd name="T0" fmla="*/ 0 w 438"/>
                  <a:gd name="T1" fmla="*/ 14 h 447"/>
                  <a:gd name="T2" fmla="*/ 0 w 438"/>
                  <a:gd name="T3" fmla="*/ 0 h 447"/>
                  <a:gd name="T4" fmla="*/ 438 w 438"/>
                  <a:gd name="T5" fmla="*/ 430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0"/>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8" name="Freeform 257"/>
              <p:cNvSpPr/>
              <p:nvPr/>
            </p:nvSpPr>
            <p:spPr bwMode="auto">
              <a:xfrm>
                <a:off x="428" y="2534"/>
                <a:ext cx="438" cy="449"/>
              </a:xfrm>
              <a:custGeom>
                <a:avLst/>
                <a:gdLst>
                  <a:gd name="T0" fmla="*/ 0 w 438"/>
                  <a:gd name="T1" fmla="*/ 16 h 449"/>
                  <a:gd name="T2" fmla="*/ 0 w 438"/>
                  <a:gd name="T3" fmla="*/ 0 h 449"/>
                  <a:gd name="T4" fmla="*/ 438 w 438"/>
                  <a:gd name="T5" fmla="*/ 432 h 449"/>
                  <a:gd name="T6" fmla="*/ 438 w 438"/>
                  <a:gd name="T7" fmla="*/ 449 h 449"/>
                  <a:gd name="T8" fmla="*/ 0 w 438"/>
                  <a:gd name="T9" fmla="*/ 16 h 449"/>
                </a:gdLst>
                <a:ahLst/>
                <a:cxnLst>
                  <a:cxn ang="0">
                    <a:pos x="T0" y="T1"/>
                  </a:cxn>
                  <a:cxn ang="0">
                    <a:pos x="T2" y="T3"/>
                  </a:cxn>
                  <a:cxn ang="0">
                    <a:pos x="T4" y="T5"/>
                  </a:cxn>
                  <a:cxn ang="0">
                    <a:pos x="T6" y="T7"/>
                  </a:cxn>
                  <a:cxn ang="0">
                    <a:pos x="T8" y="T9"/>
                  </a:cxn>
                </a:cxnLst>
                <a:rect l="0" t="0" r="r" b="b"/>
                <a:pathLst>
                  <a:path w="438" h="449">
                    <a:moveTo>
                      <a:pt x="0" y="16"/>
                    </a:moveTo>
                    <a:lnTo>
                      <a:pt x="0" y="0"/>
                    </a:lnTo>
                    <a:lnTo>
                      <a:pt x="438" y="432"/>
                    </a:lnTo>
                    <a:lnTo>
                      <a:pt x="438" y="449"/>
                    </a:lnTo>
                    <a:lnTo>
                      <a:pt x="0" y="1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9" name="Freeform 258"/>
              <p:cNvSpPr/>
              <p:nvPr/>
            </p:nvSpPr>
            <p:spPr bwMode="auto">
              <a:xfrm>
                <a:off x="428" y="2220"/>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0" name="Freeform 259"/>
              <p:cNvSpPr/>
              <p:nvPr/>
            </p:nvSpPr>
            <p:spPr bwMode="auto">
              <a:xfrm>
                <a:off x="428" y="2410"/>
                <a:ext cx="438" cy="445"/>
              </a:xfrm>
              <a:custGeom>
                <a:avLst/>
                <a:gdLst>
                  <a:gd name="T0" fmla="*/ 0 w 438"/>
                  <a:gd name="T1" fmla="*/ 14 h 445"/>
                  <a:gd name="T2" fmla="*/ 0 w 438"/>
                  <a:gd name="T3" fmla="*/ 0 h 445"/>
                  <a:gd name="T4" fmla="*/ 438 w 438"/>
                  <a:gd name="T5" fmla="*/ 430 h 445"/>
                  <a:gd name="T6" fmla="*/ 438 w 438"/>
                  <a:gd name="T7" fmla="*/ 445 h 445"/>
                  <a:gd name="T8" fmla="*/ 0 w 438"/>
                  <a:gd name="T9" fmla="*/ 14 h 445"/>
                </a:gdLst>
                <a:ahLst/>
                <a:cxnLst>
                  <a:cxn ang="0">
                    <a:pos x="T0" y="T1"/>
                  </a:cxn>
                  <a:cxn ang="0">
                    <a:pos x="T2" y="T3"/>
                  </a:cxn>
                  <a:cxn ang="0">
                    <a:pos x="T4" y="T5"/>
                  </a:cxn>
                  <a:cxn ang="0">
                    <a:pos x="T6" y="T7"/>
                  </a:cxn>
                  <a:cxn ang="0">
                    <a:pos x="T8" y="T9"/>
                  </a:cxn>
                </a:cxnLst>
                <a:rect l="0" t="0" r="r" b="b"/>
                <a:pathLst>
                  <a:path w="438" h="445">
                    <a:moveTo>
                      <a:pt x="0" y="14"/>
                    </a:moveTo>
                    <a:lnTo>
                      <a:pt x="0" y="0"/>
                    </a:lnTo>
                    <a:lnTo>
                      <a:pt x="438" y="430"/>
                    </a:lnTo>
                    <a:lnTo>
                      <a:pt x="438" y="445"/>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1" name="Freeform 260"/>
              <p:cNvSpPr/>
              <p:nvPr/>
            </p:nvSpPr>
            <p:spPr bwMode="auto">
              <a:xfrm>
                <a:off x="428" y="2662"/>
                <a:ext cx="438" cy="447"/>
              </a:xfrm>
              <a:custGeom>
                <a:avLst/>
                <a:gdLst>
                  <a:gd name="T0" fmla="*/ 0 w 438"/>
                  <a:gd name="T1" fmla="*/ 14 h 447"/>
                  <a:gd name="T2" fmla="*/ 0 w 438"/>
                  <a:gd name="T3" fmla="*/ 0 h 447"/>
                  <a:gd name="T4" fmla="*/ 438 w 438"/>
                  <a:gd name="T5" fmla="*/ 430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0"/>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2" name="Freeform 261"/>
              <p:cNvSpPr/>
              <p:nvPr/>
            </p:nvSpPr>
            <p:spPr bwMode="auto">
              <a:xfrm>
                <a:off x="428" y="2724"/>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3" name="Freeform 262"/>
              <p:cNvSpPr/>
              <p:nvPr/>
            </p:nvSpPr>
            <p:spPr bwMode="auto">
              <a:xfrm>
                <a:off x="428" y="2282"/>
                <a:ext cx="438" cy="447"/>
              </a:xfrm>
              <a:custGeom>
                <a:avLst/>
                <a:gdLst>
                  <a:gd name="T0" fmla="*/ 0 w 438"/>
                  <a:gd name="T1" fmla="*/ 16 h 447"/>
                  <a:gd name="T2" fmla="*/ 0 w 438"/>
                  <a:gd name="T3" fmla="*/ 0 h 447"/>
                  <a:gd name="T4" fmla="*/ 438 w 438"/>
                  <a:gd name="T5" fmla="*/ 432 h 447"/>
                  <a:gd name="T6" fmla="*/ 438 w 438"/>
                  <a:gd name="T7" fmla="*/ 447 h 447"/>
                  <a:gd name="T8" fmla="*/ 0 w 438"/>
                  <a:gd name="T9" fmla="*/ 16 h 447"/>
                </a:gdLst>
                <a:ahLst/>
                <a:cxnLst>
                  <a:cxn ang="0">
                    <a:pos x="T0" y="T1"/>
                  </a:cxn>
                  <a:cxn ang="0">
                    <a:pos x="T2" y="T3"/>
                  </a:cxn>
                  <a:cxn ang="0">
                    <a:pos x="T4" y="T5"/>
                  </a:cxn>
                  <a:cxn ang="0">
                    <a:pos x="T6" y="T7"/>
                  </a:cxn>
                  <a:cxn ang="0">
                    <a:pos x="T8" y="T9"/>
                  </a:cxn>
                </a:cxnLst>
                <a:rect l="0" t="0" r="r" b="b"/>
                <a:pathLst>
                  <a:path w="438" h="447">
                    <a:moveTo>
                      <a:pt x="0" y="16"/>
                    </a:moveTo>
                    <a:lnTo>
                      <a:pt x="0" y="0"/>
                    </a:lnTo>
                    <a:lnTo>
                      <a:pt x="438" y="432"/>
                    </a:lnTo>
                    <a:lnTo>
                      <a:pt x="438" y="447"/>
                    </a:lnTo>
                    <a:lnTo>
                      <a:pt x="0" y="1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284" name="Freeform 182"/>
            <p:cNvSpPr/>
            <p:nvPr/>
          </p:nvSpPr>
          <p:spPr bwMode="auto">
            <a:xfrm rot="5400000" flipV="1">
              <a:off x="1495107" y="1494224"/>
              <a:ext cx="1011238" cy="1011238"/>
            </a:xfrm>
            <a:custGeom>
              <a:avLst/>
              <a:gdLst>
                <a:gd name="T0" fmla="*/ 155255 w 155255"/>
                <a:gd name="T1" fmla="*/ 0 h 431"/>
                <a:gd name="T2" fmla="*/ 0 w 155255"/>
                <a:gd name="T3" fmla="*/ 0 h 431"/>
                <a:gd name="T4" fmla="*/ 431 w 155255"/>
                <a:gd name="T5" fmla="*/ 431 h 431"/>
                <a:gd name="T6" fmla="*/ 415 w 155255"/>
                <a:gd name="T7" fmla="*/ 431 h 431"/>
                <a:gd name="T8" fmla="*/ 155255 w 155255"/>
                <a:gd name="T9" fmla="*/ 0 h 431"/>
              </a:gdLst>
              <a:ahLst/>
              <a:cxnLst>
                <a:cxn ang="0">
                  <a:pos x="T0" y="T1"/>
                </a:cxn>
                <a:cxn ang="0">
                  <a:pos x="T2" y="T3"/>
                </a:cxn>
                <a:cxn ang="0">
                  <a:pos x="T4" y="T5"/>
                </a:cxn>
                <a:cxn ang="0">
                  <a:pos x="T6" y="T7"/>
                </a:cxn>
                <a:cxn ang="0">
                  <a:pos x="T8" y="T9"/>
                </a:cxn>
              </a:cxnLst>
              <a:rect l="0" t="0" r="r" b="b"/>
              <a:pathLst>
                <a:path w="155255" h="431">
                  <a:moveTo>
                    <a:pt x="155255" y="0"/>
                  </a:moveTo>
                  <a:lnTo>
                    <a:pt x="0" y="0"/>
                  </a:lnTo>
                  <a:lnTo>
                    <a:pt x="431" y="431"/>
                  </a:lnTo>
                  <a:lnTo>
                    <a:pt x="415" y="431"/>
                  </a:lnTo>
                  <a:lnTo>
                    <a:pt x="155255" y="0"/>
                  </a:lnTo>
                  <a:close/>
                </a:path>
              </a:pathLst>
            </a:custGeom>
            <a:solidFill>
              <a:schemeClr val="accent2"/>
            </a:solidFill>
            <a:ln>
              <a:noFill/>
            </a:ln>
          </p:spPr>
          <p:txBody>
            <a:bodyPr vert="horz" wrap="square" lIns="91440" tIns="45720" rIns="91440" bIns="45720" numCol="1" anchor="t" anchorCtr="0" compatLnSpc="1"/>
            <a:lstStyle/>
            <a:p>
              <a:endParaRPr lang="zh-CN" altLang="en-US"/>
            </a:p>
          </p:txBody>
        </p:sp>
        <p:grpSp>
          <p:nvGrpSpPr>
            <p:cNvPr id="285" name="Group 250"/>
            <p:cNvGrpSpPr>
              <a:grpSpLocks noChangeAspect="1"/>
            </p:cNvGrpSpPr>
            <p:nvPr/>
          </p:nvGrpSpPr>
          <p:grpSpPr bwMode="auto">
            <a:xfrm rot="5400000" flipH="1" flipV="1">
              <a:off x="2054865" y="145641"/>
              <a:ext cx="695325" cy="1811338"/>
              <a:chOff x="428" y="2220"/>
              <a:chExt cx="438" cy="1141"/>
            </a:xfrm>
            <a:grpFill/>
          </p:grpSpPr>
          <p:sp>
            <p:nvSpPr>
              <p:cNvPr id="286" name="Freeform 251"/>
              <p:cNvSpPr/>
              <p:nvPr/>
            </p:nvSpPr>
            <p:spPr bwMode="auto">
              <a:xfrm>
                <a:off x="428" y="2346"/>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7" name="Freeform 252"/>
              <p:cNvSpPr/>
              <p:nvPr/>
            </p:nvSpPr>
            <p:spPr bwMode="auto">
              <a:xfrm>
                <a:off x="428" y="2598"/>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8" name="Freeform 253"/>
              <p:cNvSpPr/>
              <p:nvPr/>
            </p:nvSpPr>
            <p:spPr bwMode="auto">
              <a:xfrm>
                <a:off x="428" y="2850"/>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9" name="Freeform 254"/>
              <p:cNvSpPr/>
              <p:nvPr/>
            </p:nvSpPr>
            <p:spPr bwMode="auto">
              <a:xfrm>
                <a:off x="428" y="2472"/>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0" name="Freeform 255"/>
              <p:cNvSpPr/>
              <p:nvPr/>
            </p:nvSpPr>
            <p:spPr bwMode="auto">
              <a:xfrm>
                <a:off x="428" y="2914"/>
                <a:ext cx="438" cy="447"/>
              </a:xfrm>
              <a:custGeom>
                <a:avLst/>
                <a:gdLst>
                  <a:gd name="T0" fmla="*/ 0 w 438"/>
                  <a:gd name="T1" fmla="*/ 14 h 447"/>
                  <a:gd name="T2" fmla="*/ 0 w 438"/>
                  <a:gd name="T3" fmla="*/ 0 h 447"/>
                  <a:gd name="T4" fmla="*/ 438 w 438"/>
                  <a:gd name="T5" fmla="*/ 430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0"/>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1" name="Freeform 256"/>
              <p:cNvSpPr/>
              <p:nvPr/>
            </p:nvSpPr>
            <p:spPr bwMode="auto">
              <a:xfrm>
                <a:off x="428" y="2788"/>
                <a:ext cx="438" cy="447"/>
              </a:xfrm>
              <a:custGeom>
                <a:avLst/>
                <a:gdLst>
                  <a:gd name="T0" fmla="*/ 0 w 438"/>
                  <a:gd name="T1" fmla="*/ 14 h 447"/>
                  <a:gd name="T2" fmla="*/ 0 w 438"/>
                  <a:gd name="T3" fmla="*/ 0 h 447"/>
                  <a:gd name="T4" fmla="*/ 438 w 438"/>
                  <a:gd name="T5" fmla="*/ 430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0"/>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2" name="Freeform 257"/>
              <p:cNvSpPr/>
              <p:nvPr/>
            </p:nvSpPr>
            <p:spPr bwMode="auto">
              <a:xfrm>
                <a:off x="428" y="2534"/>
                <a:ext cx="438" cy="449"/>
              </a:xfrm>
              <a:custGeom>
                <a:avLst/>
                <a:gdLst>
                  <a:gd name="T0" fmla="*/ 0 w 438"/>
                  <a:gd name="T1" fmla="*/ 16 h 449"/>
                  <a:gd name="T2" fmla="*/ 0 w 438"/>
                  <a:gd name="T3" fmla="*/ 0 h 449"/>
                  <a:gd name="T4" fmla="*/ 438 w 438"/>
                  <a:gd name="T5" fmla="*/ 432 h 449"/>
                  <a:gd name="T6" fmla="*/ 438 w 438"/>
                  <a:gd name="T7" fmla="*/ 449 h 449"/>
                  <a:gd name="T8" fmla="*/ 0 w 438"/>
                  <a:gd name="T9" fmla="*/ 16 h 449"/>
                </a:gdLst>
                <a:ahLst/>
                <a:cxnLst>
                  <a:cxn ang="0">
                    <a:pos x="T0" y="T1"/>
                  </a:cxn>
                  <a:cxn ang="0">
                    <a:pos x="T2" y="T3"/>
                  </a:cxn>
                  <a:cxn ang="0">
                    <a:pos x="T4" y="T5"/>
                  </a:cxn>
                  <a:cxn ang="0">
                    <a:pos x="T6" y="T7"/>
                  </a:cxn>
                  <a:cxn ang="0">
                    <a:pos x="T8" y="T9"/>
                  </a:cxn>
                </a:cxnLst>
                <a:rect l="0" t="0" r="r" b="b"/>
                <a:pathLst>
                  <a:path w="438" h="449">
                    <a:moveTo>
                      <a:pt x="0" y="16"/>
                    </a:moveTo>
                    <a:lnTo>
                      <a:pt x="0" y="0"/>
                    </a:lnTo>
                    <a:lnTo>
                      <a:pt x="438" y="432"/>
                    </a:lnTo>
                    <a:lnTo>
                      <a:pt x="438" y="449"/>
                    </a:lnTo>
                    <a:lnTo>
                      <a:pt x="0" y="1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3" name="Freeform 258"/>
              <p:cNvSpPr/>
              <p:nvPr/>
            </p:nvSpPr>
            <p:spPr bwMode="auto">
              <a:xfrm>
                <a:off x="428" y="2220"/>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4" name="Freeform 259"/>
              <p:cNvSpPr/>
              <p:nvPr/>
            </p:nvSpPr>
            <p:spPr bwMode="auto">
              <a:xfrm>
                <a:off x="428" y="2410"/>
                <a:ext cx="438" cy="445"/>
              </a:xfrm>
              <a:custGeom>
                <a:avLst/>
                <a:gdLst>
                  <a:gd name="T0" fmla="*/ 0 w 438"/>
                  <a:gd name="T1" fmla="*/ 14 h 445"/>
                  <a:gd name="T2" fmla="*/ 0 w 438"/>
                  <a:gd name="T3" fmla="*/ 0 h 445"/>
                  <a:gd name="T4" fmla="*/ 438 w 438"/>
                  <a:gd name="T5" fmla="*/ 430 h 445"/>
                  <a:gd name="T6" fmla="*/ 438 w 438"/>
                  <a:gd name="T7" fmla="*/ 445 h 445"/>
                  <a:gd name="T8" fmla="*/ 0 w 438"/>
                  <a:gd name="T9" fmla="*/ 14 h 445"/>
                </a:gdLst>
                <a:ahLst/>
                <a:cxnLst>
                  <a:cxn ang="0">
                    <a:pos x="T0" y="T1"/>
                  </a:cxn>
                  <a:cxn ang="0">
                    <a:pos x="T2" y="T3"/>
                  </a:cxn>
                  <a:cxn ang="0">
                    <a:pos x="T4" y="T5"/>
                  </a:cxn>
                  <a:cxn ang="0">
                    <a:pos x="T6" y="T7"/>
                  </a:cxn>
                  <a:cxn ang="0">
                    <a:pos x="T8" y="T9"/>
                  </a:cxn>
                </a:cxnLst>
                <a:rect l="0" t="0" r="r" b="b"/>
                <a:pathLst>
                  <a:path w="438" h="445">
                    <a:moveTo>
                      <a:pt x="0" y="14"/>
                    </a:moveTo>
                    <a:lnTo>
                      <a:pt x="0" y="0"/>
                    </a:lnTo>
                    <a:lnTo>
                      <a:pt x="438" y="430"/>
                    </a:lnTo>
                    <a:lnTo>
                      <a:pt x="438" y="445"/>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5" name="Freeform 260"/>
              <p:cNvSpPr/>
              <p:nvPr/>
            </p:nvSpPr>
            <p:spPr bwMode="auto">
              <a:xfrm>
                <a:off x="428" y="2662"/>
                <a:ext cx="438" cy="447"/>
              </a:xfrm>
              <a:custGeom>
                <a:avLst/>
                <a:gdLst>
                  <a:gd name="T0" fmla="*/ 0 w 438"/>
                  <a:gd name="T1" fmla="*/ 14 h 447"/>
                  <a:gd name="T2" fmla="*/ 0 w 438"/>
                  <a:gd name="T3" fmla="*/ 0 h 447"/>
                  <a:gd name="T4" fmla="*/ 438 w 438"/>
                  <a:gd name="T5" fmla="*/ 430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0"/>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6" name="Freeform 261"/>
              <p:cNvSpPr/>
              <p:nvPr/>
            </p:nvSpPr>
            <p:spPr bwMode="auto">
              <a:xfrm>
                <a:off x="428" y="2724"/>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7" name="Freeform 262"/>
              <p:cNvSpPr/>
              <p:nvPr/>
            </p:nvSpPr>
            <p:spPr bwMode="auto">
              <a:xfrm>
                <a:off x="428" y="2282"/>
                <a:ext cx="438" cy="447"/>
              </a:xfrm>
              <a:custGeom>
                <a:avLst/>
                <a:gdLst>
                  <a:gd name="T0" fmla="*/ 0 w 438"/>
                  <a:gd name="T1" fmla="*/ 16 h 447"/>
                  <a:gd name="T2" fmla="*/ 0 w 438"/>
                  <a:gd name="T3" fmla="*/ 0 h 447"/>
                  <a:gd name="T4" fmla="*/ 438 w 438"/>
                  <a:gd name="T5" fmla="*/ 432 h 447"/>
                  <a:gd name="T6" fmla="*/ 438 w 438"/>
                  <a:gd name="T7" fmla="*/ 447 h 447"/>
                  <a:gd name="T8" fmla="*/ 0 w 438"/>
                  <a:gd name="T9" fmla="*/ 16 h 447"/>
                </a:gdLst>
                <a:ahLst/>
                <a:cxnLst>
                  <a:cxn ang="0">
                    <a:pos x="T0" y="T1"/>
                  </a:cxn>
                  <a:cxn ang="0">
                    <a:pos x="T2" y="T3"/>
                  </a:cxn>
                  <a:cxn ang="0">
                    <a:pos x="T4" y="T5"/>
                  </a:cxn>
                  <a:cxn ang="0">
                    <a:pos x="T6" y="T7"/>
                  </a:cxn>
                  <a:cxn ang="0">
                    <a:pos x="T8" y="T9"/>
                  </a:cxn>
                </a:cxnLst>
                <a:rect l="0" t="0" r="r" b="b"/>
                <a:pathLst>
                  <a:path w="438" h="447">
                    <a:moveTo>
                      <a:pt x="0" y="16"/>
                    </a:moveTo>
                    <a:lnTo>
                      <a:pt x="0" y="0"/>
                    </a:lnTo>
                    <a:lnTo>
                      <a:pt x="438" y="432"/>
                    </a:lnTo>
                    <a:lnTo>
                      <a:pt x="438" y="447"/>
                    </a:lnTo>
                    <a:lnTo>
                      <a:pt x="0" y="1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sp>
        <p:nvSpPr>
          <p:cNvPr id="303" name="直角三角形 302"/>
          <p:cNvSpPr/>
          <p:nvPr/>
        </p:nvSpPr>
        <p:spPr>
          <a:xfrm flipV="1">
            <a:off x="-11430" y="0"/>
            <a:ext cx="2932430" cy="24193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5" name="文本框 304"/>
          <p:cNvSpPr txBox="1"/>
          <p:nvPr/>
        </p:nvSpPr>
        <p:spPr>
          <a:xfrm>
            <a:off x="10512294" y="2723361"/>
            <a:ext cx="309880" cy="1322070"/>
          </a:xfrm>
          <a:prstGeom prst="rect">
            <a:avLst/>
          </a:prstGeom>
          <a:noFill/>
        </p:spPr>
        <p:txBody>
          <a:bodyPr wrap="none" rtlCol="0">
            <a:spAutoFit/>
            <a:scene3d>
              <a:camera prst="orthographicFront"/>
              <a:lightRig rig="threePt" dir="t"/>
            </a:scene3d>
            <a:sp3d contourW="12700"/>
          </a:bodyPr>
          <a:lstStyle/>
          <a:p>
            <a:pPr algn="r"/>
            <a:endParaRPr lang="zh-CN" altLang="en-US" sz="8000" b="1" dirty="0">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a:cs typeface="+mn-ea"/>
              <a:sym typeface="+mn-lt"/>
            </a:endParaRPr>
          </a:p>
        </p:txBody>
      </p:sp>
      <p:sp>
        <p:nvSpPr>
          <p:cNvPr id="2" name="文本框 1"/>
          <p:cNvSpPr txBox="1"/>
          <p:nvPr/>
        </p:nvSpPr>
        <p:spPr>
          <a:xfrm>
            <a:off x="2658110" y="529590"/>
            <a:ext cx="6861175" cy="953135"/>
          </a:xfrm>
          <a:prstGeom prst="rect">
            <a:avLst/>
          </a:prstGeom>
          <a:noFill/>
        </p:spPr>
        <p:txBody>
          <a:bodyPr wrap="square" rtlCol="0">
            <a:spAutoFit/>
          </a:bodyPr>
          <a:p>
            <a:pPr algn="ctr"/>
            <a:r>
              <a:rPr lang="zh-CN" altLang="en-US" sz="2800">
                <a:latin typeface="方正小标宋简体" panose="03000509000000000000" charset="-122"/>
                <a:ea typeface="方正小标宋简体" panose="03000509000000000000" charset="-122"/>
                <a:cs typeface="方正小标宋简体" panose="03000509000000000000" charset="-122"/>
              </a:rPr>
              <a:t>小路口镇人民政府</a:t>
            </a:r>
            <a:r>
              <a:rPr lang="en-US" altLang="zh-CN" sz="2800">
                <a:latin typeface="方正小标宋简体" panose="03000509000000000000" charset="-122"/>
                <a:ea typeface="方正小标宋简体" panose="03000509000000000000" charset="-122"/>
                <a:cs typeface="方正小标宋简体" panose="03000509000000000000" charset="-122"/>
              </a:rPr>
              <a:t>2024</a:t>
            </a:r>
            <a:r>
              <a:rPr lang="zh-CN" altLang="en-US" sz="2800">
                <a:latin typeface="方正小标宋简体" panose="03000509000000000000" charset="-122"/>
                <a:ea typeface="方正小标宋简体" panose="03000509000000000000" charset="-122"/>
                <a:cs typeface="方正小标宋简体" panose="03000509000000000000" charset="-122"/>
              </a:rPr>
              <a:t>年政府信息公开</a:t>
            </a:r>
            <a:endParaRPr lang="zh-CN" altLang="en-US" sz="2800">
              <a:latin typeface="方正小标宋简体" panose="03000509000000000000" charset="-122"/>
              <a:ea typeface="方正小标宋简体" panose="03000509000000000000" charset="-122"/>
              <a:cs typeface="方正小标宋简体" panose="03000509000000000000" charset="-122"/>
            </a:endParaRPr>
          </a:p>
          <a:p>
            <a:pPr algn="ctr"/>
            <a:r>
              <a:rPr lang="zh-CN" altLang="en-US" sz="2800">
                <a:latin typeface="方正小标宋简体" panose="03000509000000000000" charset="-122"/>
                <a:ea typeface="方正小标宋简体" panose="03000509000000000000" charset="-122"/>
                <a:cs typeface="方正小标宋简体" panose="03000509000000000000" charset="-122"/>
              </a:rPr>
              <a:t>工作年度报告</a:t>
            </a:r>
            <a:endParaRPr lang="zh-CN" altLang="en-US" sz="2800">
              <a:latin typeface="方正小标宋简体" panose="03000509000000000000" charset="-122"/>
              <a:ea typeface="方正小标宋简体" panose="03000509000000000000" charset="-122"/>
              <a:cs typeface="方正小标宋简体" panose="03000509000000000000" charset="-122"/>
            </a:endParaRPr>
          </a:p>
        </p:txBody>
      </p:sp>
      <p:sp>
        <p:nvSpPr>
          <p:cNvPr id="3" name="文本框 2"/>
          <p:cNvSpPr txBox="1"/>
          <p:nvPr/>
        </p:nvSpPr>
        <p:spPr>
          <a:xfrm>
            <a:off x="1234440" y="1957070"/>
            <a:ext cx="9892665" cy="3528060"/>
          </a:xfrm>
          <a:prstGeom prst="rect">
            <a:avLst/>
          </a:prstGeom>
          <a:noFill/>
        </p:spPr>
        <p:txBody>
          <a:bodyPr wrap="square" rtlCol="0">
            <a:noAutofit/>
          </a:bodyPr>
          <a:p>
            <a:r>
              <a:rPr lang="zh-CN" altLang="en-US"/>
              <a:t>（二）依申请公开情况</a:t>
            </a:r>
            <a:endParaRPr lang="zh-CN" altLang="en-US"/>
          </a:p>
          <a:p>
            <a:r>
              <a:rPr lang="en-US" altLang="zh-CN"/>
              <a:t>2024</a:t>
            </a:r>
            <a:r>
              <a:rPr lang="zh-CN" altLang="en-US"/>
              <a:t>年度我镇未收到政府信息公开申请。</a:t>
            </a:r>
            <a:endParaRPr lang="zh-CN" altLang="en-US"/>
          </a:p>
          <a:p>
            <a:r>
              <a:rPr lang="zh-CN" altLang="en-US"/>
              <a:t>（三）政府信息管理情况</a:t>
            </a:r>
            <a:endParaRPr lang="zh-CN" altLang="en-US"/>
          </a:p>
          <a:p>
            <a:r>
              <a:rPr lang="zh-CN" altLang="en-US"/>
              <a:t>小路口镇认真贯彻落实《中华人民共和国政府信息公开条例》，建立健全依申请公开工作机制，专人专责、明确登记、审核、办理、答复、归档等工作流程，同时制定了主动公开政府信息、政府信息公开发布应急处置机制等相关制度。根据政府信息公开审查机制，按照</a:t>
            </a:r>
            <a:r>
              <a:rPr lang="en-US" altLang="zh-CN"/>
              <a:t>“</a:t>
            </a:r>
            <a:r>
              <a:rPr lang="zh-CN" altLang="en-US"/>
              <a:t>先审查，后公开</a:t>
            </a:r>
            <a:r>
              <a:rPr lang="en-US" altLang="zh-CN"/>
              <a:t>”“</a:t>
            </a:r>
            <a:r>
              <a:rPr lang="zh-CN" altLang="en-US"/>
              <a:t>一事一审</a:t>
            </a:r>
            <a:r>
              <a:rPr lang="en-US" altLang="zh-CN"/>
              <a:t>”</a:t>
            </a:r>
            <a:r>
              <a:rPr lang="zh-CN" altLang="en-US"/>
              <a:t>原则及保密审查的要求，凡是需公开的政府信息，由镇办公室及相关人员审查，经分管领导或主要领导审核签发。</a:t>
            </a:r>
            <a:endParaRPr lang="zh-CN" altLang="en-US"/>
          </a:p>
          <a:p>
            <a:r>
              <a:rPr lang="zh-CN" altLang="en-US"/>
              <a:t>（四）政府信息公开平台建设情况</a:t>
            </a:r>
            <a:endParaRPr lang="zh-CN" altLang="en-US"/>
          </a:p>
          <a:p>
            <a:r>
              <a:rPr lang="zh-CN" altLang="en-US"/>
              <a:t>按照上级部门要求，小路口镇人民政府信息公开一律在梁山县人民政府网站进行发布，不单独开设其他网站。同时，为推进政府信息公开工作的深入开展，不断适应社会发展的需要，小路口镇不断强化信息多端联动，充分利用政务公开专区、山东通、爱山东</a:t>
            </a:r>
            <a:r>
              <a:rPr lang="en-US" altLang="zh-CN"/>
              <a:t>APP</a:t>
            </a:r>
            <a:r>
              <a:rPr lang="zh-CN" altLang="en-US"/>
              <a:t>、宣传栏等方式，联合公开政府信息。</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05"/>
                                        </p:tgtEl>
                                        <p:attrNameLst>
                                          <p:attrName>style.visibility</p:attrName>
                                        </p:attrNameLst>
                                      </p:cBhvr>
                                      <p:to>
                                        <p:strVal val="visible"/>
                                      </p:to>
                                    </p:set>
                                    <p:anim calcmode="lin" valueType="num">
                                      <p:cBhvr additive="base">
                                        <p:cTn id="7" dur="500" fill="hold"/>
                                        <p:tgtEl>
                                          <p:spTgt spid="305"/>
                                        </p:tgtEl>
                                        <p:attrNameLst>
                                          <p:attrName>ppt_x</p:attrName>
                                        </p:attrNameLst>
                                      </p:cBhvr>
                                      <p:tavLst>
                                        <p:tav tm="0">
                                          <p:val>
                                            <p:strVal val="1+#ppt_w/2"/>
                                          </p:val>
                                        </p:tav>
                                        <p:tav tm="100000">
                                          <p:val>
                                            <p:strVal val="#ppt_x"/>
                                          </p:val>
                                        </p:tav>
                                      </p:tavLst>
                                    </p:anim>
                                    <p:anim calcmode="lin" valueType="num">
                                      <p:cBhvr additive="base">
                                        <p:cTn id="8" dur="500" fill="hold"/>
                                        <p:tgtEl>
                                          <p:spTgt spid="30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 name="Freeform 193"/>
          <p:cNvSpPr>
            <a:spLocks noEditPoints="1"/>
          </p:cNvSpPr>
          <p:nvPr/>
        </p:nvSpPr>
        <p:spPr bwMode="auto">
          <a:xfrm rot="5400000" flipV="1">
            <a:off x="895093" y="-902354"/>
            <a:ext cx="6709277" cy="8518537"/>
          </a:xfrm>
          <a:custGeom>
            <a:avLst/>
            <a:gdLst>
              <a:gd name="T0" fmla="*/ 152782 w 153474"/>
              <a:gd name="T1" fmla="*/ 0 h 2500"/>
              <a:gd name="T2" fmla="*/ 152765 w 153474"/>
              <a:gd name="T3" fmla="*/ 0 h 2500"/>
              <a:gd name="T4" fmla="*/ 0 w 153474"/>
              <a:gd name="T5" fmla="*/ 2500 h 2500"/>
              <a:gd name="T6" fmla="*/ 0 w 153474"/>
              <a:gd name="T7" fmla="*/ 2486 h 2500"/>
              <a:gd name="T8" fmla="*/ 152782 w 153474"/>
              <a:gd name="T9" fmla="*/ 0 h 2500"/>
              <a:gd name="T10" fmla="*/ 152844 w 153474"/>
              <a:gd name="T11" fmla="*/ 0 h 2500"/>
              <a:gd name="T12" fmla="*/ 152829 w 153474"/>
              <a:gd name="T13" fmla="*/ 0 h 2500"/>
              <a:gd name="T14" fmla="*/ 0 w 153474"/>
              <a:gd name="T15" fmla="*/ 2438 h 2500"/>
              <a:gd name="T16" fmla="*/ 0 w 153474"/>
              <a:gd name="T17" fmla="*/ 2424 h 2500"/>
              <a:gd name="T18" fmla="*/ 152844 w 153474"/>
              <a:gd name="T19" fmla="*/ 0 h 2500"/>
              <a:gd name="T20" fmla="*/ 152908 w 153474"/>
              <a:gd name="T21" fmla="*/ 0 h 2500"/>
              <a:gd name="T22" fmla="*/ 152893 w 153474"/>
              <a:gd name="T23" fmla="*/ 0 h 2500"/>
              <a:gd name="T24" fmla="*/ 0 w 153474"/>
              <a:gd name="T25" fmla="*/ 2374 h 2500"/>
              <a:gd name="T26" fmla="*/ 0 w 153474"/>
              <a:gd name="T27" fmla="*/ 2360 h 2500"/>
              <a:gd name="T28" fmla="*/ 152908 w 153474"/>
              <a:gd name="T29" fmla="*/ 0 h 2500"/>
              <a:gd name="T30" fmla="*/ 152969 w 153474"/>
              <a:gd name="T31" fmla="*/ 0 h 2500"/>
              <a:gd name="T32" fmla="*/ 152955 w 153474"/>
              <a:gd name="T33" fmla="*/ 0 h 2500"/>
              <a:gd name="T34" fmla="*/ 0 w 153474"/>
              <a:gd name="T35" fmla="*/ 2313 h 2500"/>
              <a:gd name="T36" fmla="*/ 0 w 153474"/>
              <a:gd name="T37" fmla="*/ 2296 h 2500"/>
              <a:gd name="T38" fmla="*/ 152969 w 153474"/>
              <a:gd name="T39" fmla="*/ 0 h 2500"/>
              <a:gd name="T40" fmla="*/ 153033 w 153474"/>
              <a:gd name="T41" fmla="*/ 0 h 2500"/>
              <a:gd name="T42" fmla="*/ 153017 w 153474"/>
              <a:gd name="T43" fmla="*/ 0 h 2500"/>
              <a:gd name="T44" fmla="*/ 0 w 153474"/>
              <a:gd name="T45" fmla="*/ 2249 h 2500"/>
              <a:gd name="T46" fmla="*/ 0 w 153474"/>
              <a:gd name="T47" fmla="*/ 2235 h 2500"/>
              <a:gd name="T48" fmla="*/ 153033 w 153474"/>
              <a:gd name="T49" fmla="*/ 0 h 2500"/>
              <a:gd name="T50" fmla="*/ 153095 w 153474"/>
              <a:gd name="T51" fmla="*/ 0 h 2500"/>
              <a:gd name="T52" fmla="*/ 153081 w 153474"/>
              <a:gd name="T53" fmla="*/ 0 h 2500"/>
              <a:gd name="T54" fmla="*/ 0 w 153474"/>
              <a:gd name="T55" fmla="*/ 2187 h 2500"/>
              <a:gd name="T56" fmla="*/ 0 w 153474"/>
              <a:gd name="T57" fmla="*/ 2171 h 2500"/>
              <a:gd name="T58" fmla="*/ 153095 w 153474"/>
              <a:gd name="T59" fmla="*/ 0 h 2500"/>
              <a:gd name="T60" fmla="*/ 153159 w 153474"/>
              <a:gd name="T61" fmla="*/ 0 h 2500"/>
              <a:gd name="T62" fmla="*/ 153144 w 153474"/>
              <a:gd name="T63" fmla="*/ 0 h 2500"/>
              <a:gd name="T64" fmla="*/ 0 w 153474"/>
              <a:gd name="T65" fmla="*/ 2123 h 2500"/>
              <a:gd name="T66" fmla="*/ 0 w 153474"/>
              <a:gd name="T67" fmla="*/ 2109 h 2500"/>
              <a:gd name="T68" fmla="*/ 153159 w 153474"/>
              <a:gd name="T69" fmla="*/ 0 h 2500"/>
              <a:gd name="T70" fmla="*/ 153223 w 153474"/>
              <a:gd name="T71" fmla="*/ 0 h 2500"/>
              <a:gd name="T72" fmla="*/ 153206 w 153474"/>
              <a:gd name="T73" fmla="*/ 0 h 2500"/>
              <a:gd name="T74" fmla="*/ 0 w 153474"/>
              <a:gd name="T75" fmla="*/ 2062 h 2500"/>
              <a:gd name="T76" fmla="*/ 0 w 153474"/>
              <a:gd name="T77" fmla="*/ 2045 h 2500"/>
              <a:gd name="T78" fmla="*/ 153223 w 153474"/>
              <a:gd name="T79" fmla="*/ 0 h 2500"/>
              <a:gd name="T80" fmla="*/ 153284 w 153474"/>
              <a:gd name="T81" fmla="*/ 0 h 2500"/>
              <a:gd name="T82" fmla="*/ 153270 w 153474"/>
              <a:gd name="T83" fmla="*/ 0 h 2500"/>
              <a:gd name="T84" fmla="*/ 0 w 153474"/>
              <a:gd name="T85" fmla="*/ 1998 h 2500"/>
              <a:gd name="T86" fmla="*/ 0 w 153474"/>
              <a:gd name="T87" fmla="*/ 1984 h 2500"/>
              <a:gd name="T88" fmla="*/ 153284 w 153474"/>
              <a:gd name="T89" fmla="*/ 0 h 2500"/>
              <a:gd name="T90" fmla="*/ 153346 w 153474"/>
              <a:gd name="T91" fmla="*/ 0 h 2500"/>
              <a:gd name="T92" fmla="*/ 153332 w 153474"/>
              <a:gd name="T93" fmla="*/ 0 h 2500"/>
              <a:gd name="T94" fmla="*/ 0 w 153474"/>
              <a:gd name="T95" fmla="*/ 1936 h 2500"/>
              <a:gd name="T96" fmla="*/ 0 w 153474"/>
              <a:gd name="T97" fmla="*/ 1920 h 2500"/>
              <a:gd name="T98" fmla="*/ 153346 w 153474"/>
              <a:gd name="T99" fmla="*/ 0 h 2500"/>
              <a:gd name="T100" fmla="*/ 153410 w 153474"/>
              <a:gd name="T101" fmla="*/ 0 h 2500"/>
              <a:gd name="T102" fmla="*/ 153396 w 153474"/>
              <a:gd name="T103" fmla="*/ 0 h 2500"/>
              <a:gd name="T104" fmla="*/ 0 w 153474"/>
              <a:gd name="T105" fmla="*/ 1873 h 2500"/>
              <a:gd name="T106" fmla="*/ 0 w 153474"/>
              <a:gd name="T107" fmla="*/ 1858 h 2500"/>
              <a:gd name="T108" fmla="*/ 153410 w 153474"/>
              <a:gd name="T109" fmla="*/ 0 h 2500"/>
              <a:gd name="T110" fmla="*/ 153474 w 153474"/>
              <a:gd name="T111" fmla="*/ 0 h 2500"/>
              <a:gd name="T112" fmla="*/ 153457 w 153474"/>
              <a:gd name="T113" fmla="*/ 0 h 2500"/>
              <a:gd name="T114" fmla="*/ 0 w 153474"/>
              <a:gd name="T115" fmla="*/ 1811 h 2500"/>
              <a:gd name="T116" fmla="*/ 0 w 153474"/>
              <a:gd name="T117" fmla="*/ 1794 h 2500"/>
              <a:gd name="T118" fmla="*/ 153474 w 153474"/>
              <a:gd name="T119" fmla="*/ 0 h 2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53474" h="2500">
                <a:moveTo>
                  <a:pt x="152782" y="0"/>
                </a:moveTo>
                <a:lnTo>
                  <a:pt x="152765" y="0"/>
                </a:lnTo>
                <a:lnTo>
                  <a:pt x="0" y="2500"/>
                </a:lnTo>
                <a:lnTo>
                  <a:pt x="0" y="2486"/>
                </a:lnTo>
                <a:lnTo>
                  <a:pt x="152782" y="0"/>
                </a:lnTo>
                <a:close/>
                <a:moveTo>
                  <a:pt x="152844" y="0"/>
                </a:moveTo>
                <a:lnTo>
                  <a:pt x="152829" y="0"/>
                </a:lnTo>
                <a:lnTo>
                  <a:pt x="0" y="2438"/>
                </a:lnTo>
                <a:lnTo>
                  <a:pt x="0" y="2424"/>
                </a:lnTo>
                <a:lnTo>
                  <a:pt x="152844" y="0"/>
                </a:lnTo>
                <a:close/>
                <a:moveTo>
                  <a:pt x="152908" y="0"/>
                </a:moveTo>
                <a:lnTo>
                  <a:pt x="152893" y="0"/>
                </a:lnTo>
                <a:lnTo>
                  <a:pt x="0" y="2374"/>
                </a:lnTo>
                <a:lnTo>
                  <a:pt x="0" y="2360"/>
                </a:lnTo>
                <a:lnTo>
                  <a:pt x="152908" y="0"/>
                </a:lnTo>
                <a:close/>
                <a:moveTo>
                  <a:pt x="152969" y="0"/>
                </a:moveTo>
                <a:lnTo>
                  <a:pt x="152955" y="0"/>
                </a:lnTo>
                <a:lnTo>
                  <a:pt x="0" y="2313"/>
                </a:lnTo>
                <a:lnTo>
                  <a:pt x="0" y="2296"/>
                </a:lnTo>
                <a:lnTo>
                  <a:pt x="152969" y="0"/>
                </a:lnTo>
                <a:close/>
                <a:moveTo>
                  <a:pt x="153033" y="0"/>
                </a:moveTo>
                <a:lnTo>
                  <a:pt x="153017" y="0"/>
                </a:lnTo>
                <a:lnTo>
                  <a:pt x="0" y="2249"/>
                </a:lnTo>
                <a:lnTo>
                  <a:pt x="0" y="2235"/>
                </a:lnTo>
                <a:lnTo>
                  <a:pt x="153033" y="0"/>
                </a:lnTo>
                <a:close/>
                <a:moveTo>
                  <a:pt x="153095" y="0"/>
                </a:moveTo>
                <a:lnTo>
                  <a:pt x="153081" y="0"/>
                </a:lnTo>
                <a:lnTo>
                  <a:pt x="0" y="2187"/>
                </a:lnTo>
                <a:lnTo>
                  <a:pt x="0" y="2171"/>
                </a:lnTo>
                <a:lnTo>
                  <a:pt x="153095" y="0"/>
                </a:lnTo>
                <a:close/>
                <a:moveTo>
                  <a:pt x="153159" y="0"/>
                </a:moveTo>
                <a:lnTo>
                  <a:pt x="153144" y="0"/>
                </a:lnTo>
                <a:lnTo>
                  <a:pt x="0" y="2123"/>
                </a:lnTo>
                <a:lnTo>
                  <a:pt x="0" y="2109"/>
                </a:lnTo>
                <a:lnTo>
                  <a:pt x="153159" y="0"/>
                </a:lnTo>
                <a:close/>
                <a:moveTo>
                  <a:pt x="153223" y="0"/>
                </a:moveTo>
                <a:lnTo>
                  <a:pt x="153206" y="0"/>
                </a:lnTo>
                <a:lnTo>
                  <a:pt x="0" y="2062"/>
                </a:lnTo>
                <a:lnTo>
                  <a:pt x="0" y="2045"/>
                </a:lnTo>
                <a:lnTo>
                  <a:pt x="153223" y="0"/>
                </a:lnTo>
                <a:close/>
                <a:moveTo>
                  <a:pt x="153284" y="0"/>
                </a:moveTo>
                <a:lnTo>
                  <a:pt x="153270" y="0"/>
                </a:lnTo>
                <a:lnTo>
                  <a:pt x="0" y="1998"/>
                </a:lnTo>
                <a:lnTo>
                  <a:pt x="0" y="1984"/>
                </a:lnTo>
                <a:lnTo>
                  <a:pt x="153284" y="0"/>
                </a:lnTo>
                <a:close/>
                <a:moveTo>
                  <a:pt x="153346" y="0"/>
                </a:moveTo>
                <a:lnTo>
                  <a:pt x="153332" y="0"/>
                </a:lnTo>
                <a:lnTo>
                  <a:pt x="0" y="1936"/>
                </a:lnTo>
                <a:lnTo>
                  <a:pt x="0" y="1920"/>
                </a:lnTo>
                <a:lnTo>
                  <a:pt x="153346" y="0"/>
                </a:lnTo>
                <a:close/>
                <a:moveTo>
                  <a:pt x="153410" y="0"/>
                </a:moveTo>
                <a:lnTo>
                  <a:pt x="153396" y="0"/>
                </a:lnTo>
                <a:lnTo>
                  <a:pt x="0" y="1873"/>
                </a:lnTo>
                <a:lnTo>
                  <a:pt x="0" y="1858"/>
                </a:lnTo>
                <a:lnTo>
                  <a:pt x="153410" y="0"/>
                </a:lnTo>
                <a:close/>
                <a:moveTo>
                  <a:pt x="153474" y="0"/>
                </a:moveTo>
                <a:lnTo>
                  <a:pt x="153457" y="0"/>
                </a:lnTo>
                <a:lnTo>
                  <a:pt x="0" y="1811"/>
                </a:lnTo>
                <a:lnTo>
                  <a:pt x="0" y="1794"/>
                </a:lnTo>
                <a:lnTo>
                  <a:pt x="153474" y="0"/>
                </a:lnTo>
                <a:close/>
              </a:path>
            </a:pathLst>
          </a:custGeom>
          <a:solidFill>
            <a:schemeClr val="bg1">
              <a:lumMod val="85000"/>
            </a:schemeClr>
          </a:solidFill>
          <a:ln>
            <a:noFill/>
          </a:ln>
        </p:spPr>
        <p:txBody>
          <a:bodyPr vert="horz" wrap="square" lIns="91440" tIns="45720" rIns="91440" bIns="45720" numCol="1" anchor="t" anchorCtr="0" compatLnSpc="1"/>
          <a:lstStyle/>
          <a:p>
            <a:endParaRPr lang="zh-CN" altLang="en-US"/>
          </a:p>
        </p:txBody>
      </p:sp>
      <p:sp>
        <p:nvSpPr>
          <p:cNvPr id="166" name="AutoShape 161"/>
          <p:cNvSpPr>
            <a:spLocks noChangeAspect="1" noChangeArrowheads="1" noTextEdit="1"/>
          </p:cNvSpPr>
          <p:nvPr/>
        </p:nvSpPr>
        <p:spPr bwMode="auto">
          <a:xfrm rot="16200000">
            <a:off x="6041006" y="-6041005"/>
            <a:ext cx="109990" cy="1219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grpSp>
        <p:nvGrpSpPr>
          <p:cNvPr id="226" name="组合 225"/>
          <p:cNvGrpSpPr/>
          <p:nvPr/>
        </p:nvGrpSpPr>
        <p:grpSpPr>
          <a:xfrm flipV="1">
            <a:off x="9337307" y="3663449"/>
            <a:ext cx="2854693" cy="3194551"/>
            <a:chOff x="5649154" y="-15922"/>
            <a:chExt cx="6052815" cy="6773418"/>
          </a:xfrm>
        </p:grpSpPr>
        <p:sp>
          <p:nvSpPr>
            <p:cNvPr id="171" name="Freeform 167"/>
            <p:cNvSpPr/>
            <p:nvPr/>
          </p:nvSpPr>
          <p:spPr bwMode="auto">
            <a:xfrm rot="16200000">
              <a:off x="5318235" y="330921"/>
              <a:ext cx="6711200" cy="6049361"/>
            </a:xfrm>
            <a:custGeom>
              <a:avLst/>
              <a:gdLst>
                <a:gd name="T0" fmla="*/ 153518 w 153518"/>
                <a:gd name="T1" fmla="*/ 1751 h 1751"/>
                <a:gd name="T2" fmla="*/ 153518 w 153518"/>
                <a:gd name="T3" fmla="*/ 0 h 1751"/>
                <a:gd name="T4" fmla="*/ 0 w 153518"/>
                <a:gd name="T5" fmla="*/ 1751 h 1751"/>
                <a:gd name="T6" fmla="*/ 153518 w 153518"/>
                <a:gd name="T7" fmla="*/ 1751 h 1751"/>
              </a:gdLst>
              <a:ahLst/>
              <a:cxnLst>
                <a:cxn ang="0">
                  <a:pos x="T0" y="T1"/>
                </a:cxn>
                <a:cxn ang="0">
                  <a:pos x="T2" y="T3"/>
                </a:cxn>
                <a:cxn ang="0">
                  <a:pos x="T4" y="T5"/>
                </a:cxn>
                <a:cxn ang="0">
                  <a:pos x="T6" y="T7"/>
                </a:cxn>
              </a:cxnLst>
              <a:rect l="0" t="0" r="r" b="b"/>
              <a:pathLst>
                <a:path w="153518" h="1751">
                  <a:moveTo>
                    <a:pt x="153518" y="1751"/>
                  </a:moveTo>
                  <a:lnTo>
                    <a:pt x="153518" y="0"/>
                  </a:lnTo>
                  <a:lnTo>
                    <a:pt x="0" y="1751"/>
                  </a:lnTo>
                  <a:lnTo>
                    <a:pt x="153518" y="1751"/>
                  </a:lnTo>
                  <a:close/>
                </a:path>
              </a:pathLst>
            </a:custGeom>
            <a:solidFill>
              <a:schemeClr val="accent2"/>
            </a:solidFill>
            <a:ln>
              <a:noFill/>
            </a:ln>
          </p:spPr>
          <p:txBody>
            <a:bodyPr vert="horz" wrap="square" lIns="91440" tIns="45720" rIns="91440" bIns="45720" numCol="1" anchor="t" anchorCtr="0" compatLnSpc="1"/>
            <a:lstStyle/>
            <a:p>
              <a:endParaRPr lang="zh-CN" altLang="en-US"/>
            </a:p>
          </p:txBody>
        </p:sp>
        <p:sp>
          <p:nvSpPr>
            <p:cNvPr id="196" name="Freeform 192"/>
            <p:cNvSpPr/>
            <p:nvPr/>
          </p:nvSpPr>
          <p:spPr bwMode="auto">
            <a:xfrm rot="16200000">
              <a:off x="7138226" y="2197206"/>
              <a:ext cx="6757495" cy="2363085"/>
            </a:xfrm>
            <a:custGeom>
              <a:avLst/>
              <a:gdLst>
                <a:gd name="T0" fmla="*/ 154577 w 154577"/>
                <a:gd name="T1" fmla="*/ 684 h 684"/>
                <a:gd name="T2" fmla="*/ 154577 w 154577"/>
                <a:gd name="T3" fmla="*/ 0 h 684"/>
                <a:gd name="T4" fmla="*/ 0 w 154577"/>
                <a:gd name="T5" fmla="*/ 684 h 684"/>
                <a:gd name="T6" fmla="*/ 154577 w 154577"/>
                <a:gd name="T7" fmla="*/ 684 h 684"/>
              </a:gdLst>
              <a:ahLst/>
              <a:cxnLst>
                <a:cxn ang="0">
                  <a:pos x="T0" y="T1"/>
                </a:cxn>
                <a:cxn ang="0">
                  <a:pos x="T2" y="T3"/>
                </a:cxn>
                <a:cxn ang="0">
                  <a:pos x="T4" y="T5"/>
                </a:cxn>
                <a:cxn ang="0">
                  <a:pos x="T6" y="T7"/>
                </a:cxn>
              </a:cxnLst>
              <a:rect l="0" t="0" r="r" b="b"/>
              <a:pathLst>
                <a:path w="154577" h="684">
                  <a:moveTo>
                    <a:pt x="154577" y="684"/>
                  </a:moveTo>
                  <a:lnTo>
                    <a:pt x="154577" y="0"/>
                  </a:lnTo>
                  <a:lnTo>
                    <a:pt x="0" y="684"/>
                  </a:lnTo>
                  <a:lnTo>
                    <a:pt x="154577" y="684"/>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25" name="Freeform 193"/>
            <p:cNvSpPr>
              <a:spLocks noEditPoints="1"/>
            </p:cNvSpPr>
            <p:nvPr/>
          </p:nvSpPr>
          <p:spPr bwMode="auto">
            <a:xfrm rot="5400000">
              <a:off x="5368841" y="360227"/>
              <a:ext cx="6709277" cy="5956979"/>
            </a:xfrm>
            <a:custGeom>
              <a:avLst/>
              <a:gdLst>
                <a:gd name="T0" fmla="*/ 152782 w 153474"/>
                <a:gd name="T1" fmla="*/ 0 h 2500"/>
                <a:gd name="T2" fmla="*/ 152765 w 153474"/>
                <a:gd name="T3" fmla="*/ 0 h 2500"/>
                <a:gd name="T4" fmla="*/ 0 w 153474"/>
                <a:gd name="T5" fmla="*/ 2500 h 2500"/>
                <a:gd name="T6" fmla="*/ 0 w 153474"/>
                <a:gd name="T7" fmla="*/ 2486 h 2500"/>
                <a:gd name="T8" fmla="*/ 152782 w 153474"/>
                <a:gd name="T9" fmla="*/ 0 h 2500"/>
                <a:gd name="T10" fmla="*/ 152844 w 153474"/>
                <a:gd name="T11" fmla="*/ 0 h 2500"/>
                <a:gd name="T12" fmla="*/ 152829 w 153474"/>
                <a:gd name="T13" fmla="*/ 0 h 2500"/>
                <a:gd name="T14" fmla="*/ 0 w 153474"/>
                <a:gd name="T15" fmla="*/ 2438 h 2500"/>
                <a:gd name="T16" fmla="*/ 0 w 153474"/>
                <a:gd name="T17" fmla="*/ 2424 h 2500"/>
                <a:gd name="T18" fmla="*/ 152844 w 153474"/>
                <a:gd name="T19" fmla="*/ 0 h 2500"/>
                <a:gd name="T20" fmla="*/ 152908 w 153474"/>
                <a:gd name="T21" fmla="*/ 0 h 2500"/>
                <a:gd name="T22" fmla="*/ 152893 w 153474"/>
                <a:gd name="T23" fmla="*/ 0 h 2500"/>
                <a:gd name="T24" fmla="*/ 0 w 153474"/>
                <a:gd name="T25" fmla="*/ 2374 h 2500"/>
                <a:gd name="T26" fmla="*/ 0 w 153474"/>
                <a:gd name="T27" fmla="*/ 2360 h 2500"/>
                <a:gd name="T28" fmla="*/ 152908 w 153474"/>
                <a:gd name="T29" fmla="*/ 0 h 2500"/>
                <a:gd name="T30" fmla="*/ 152969 w 153474"/>
                <a:gd name="T31" fmla="*/ 0 h 2500"/>
                <a:gd name="T32" fmla="*/ 152955 w 153474"/>
                <a:gd name="T33" fmla="*/ 0 h 2500"/>
                <a:gd name="T34" fmla="*/ 0 w 153474"/>
                <a:gd name="T35" fmla="*/ 2313 h 2500"/>
                <a:gd name="T36" fmla="*/ 0 w 153474"/>
                <a:gd name="T37" fmla="*/ 2296 h 2500"/>
                <a:gd name="T38" fmla="*/ 152969 w 153474"/>
                <a:gd name="T39" fmla="*/ 0 h 2500"/>
                <a:gd name="T40" fmla="*/ 153033 w 153474"/>
                <a:gd name="T41" fmla="*/ 0 h 2500"/>
                <a:gd name="T42" fmla="*/ 153017 w 153474"/>
                <a:gd name="T43" fmla="*/ 0 h 2500"/>
                <a:gd name="T44" fmla="*/ 0 w 153474"/>
                <a:gd name="T45" fmla="*/ 2249 h 2500"/>
                <a:gd name="T46" fmla="*/ 0 w 153474"/>
                <a:gd name="T47" fmla="*/ 2235 h 2500"/>
                <a:gd name="T48" fmla="*/ 153033 w 153474"/>
                <a:gd name="T49" fmla="*/ 0 h 2500"/>
                <a:gd name="T50" fmla="*/ 153095 w 153474"/>
                <a:gd name="T51" fmla="*/ 0 h 2500"/>
                <a:gd name="T52" fmla="*/ 153081 w 153474"/>
                <a:gd name="T53" fmla="*/ 0 h 2500"/>
                <a:gd name="T54" fmla="*/ 0 w 153474"/>
                <a:gd name="T55" fmla="*/ 2187 h 2500"/>
                <a:gd name="T56" fmla="*/ 0 w 153474"/>
                <a:gd name="T57" fmla="*/ 2171 h 2500"/>
                <a:gd name="T58" fmla="*/ 153095 w 153474"/>
                <a:gd name="T59" fmla="*/ 0 h 2500"/>
                <a:gd name="T60" fmla="*/ 153159 w 153474"/>
                <a:gd name="T61" fmla="*/ 0 h 2500"/>
                <a:gd name="T62" fmla="*/ 153144 w 153474"/>
                <a:gd name="T63" fmla="*/ 0 h 2500"/>
                <a:gd name="T64" fmla="*/ 0 w 153474"/>
                <a:gd name="T65" fmla="*/ 2123 h 2500"/>
                <a:gd name="T66" fmla="*/ 0 w 153474"/>
                <a:gd name="T67" fmla="*/ 2109 h 2500"/>
                <a:gd name="T68" fmla="*/ 153159 w 153474"/>
                <a:gd name="T69" fmla="*/ 0 h 2500"/>
                <a:gd name="T70" fmla="*/ 153223 w 153474"/>
                <a:gd name="T71" fmla="*/ 0 h 2500"/>
                <a:gd name="T72" fmla="*/ 153206 w 153474"/>
                <a:gd name="T73" fmla="*/ 0 h 2500"/>
                <a:gd name="T74" fmla="*/ 0 w 153474"/>
                <a:gd name="T75" fmla="*/ 2062 h 2500"/>
                <a:gd name="T76" fmla="*/ 0 w 153474"/>
                <a:gd name="T77" fmla="*/ 2045 h 2500"/>
                <a:gd name="T78" fmla="*/ 153223 w 153474"/>
                <a:gd name="T79" fmla="*/ 0 h 2500"/>
                <a:gd name="T80" fmla="*/ 153284 w 153474"/>
                <a:gd name="T81" fmla="*/ 0 h 2500"/>
                <a:gd name="T82" fmla="*/ 153270 w 153474"/>
                <a:gd name="T83" fmla="*/ 0 h 2500"/>
                <a:gd name="T84" fmla="*/ 0 w 153474"/>
                <a:gd name="T85" fmla="*/ 1998 h 2500"/>
                <a:gd name="T86" fmla="*/ 0 w 153474"/>
                <a:gd name="T87" fmla="*/ 1984 h 2500"/>
                <a:gd name="T88" fmla="*/ 153284 w 153474"/>
                <a:gd name="T89" fmla="*/ 0 h 2500"/>
                <a:gd name="T90" fmla="*/ 153346 w 153474"/>
                <a:gd name="T91" fmla="*/ 0 h 2500"/>
                <a:gd name="T92" fmla="*/ 153332 w 153474"/>
                <a:gd name="T93" fmla="*/ 0 h 2500"/>
                <a:gd name="T94" fmla="*/ 0 w 153474"/>
                <a:gd name="T95" fmla="*/ 1936 h 2500"/>
                <a:gd name="T96" fmla="*/ 0 w 153474"/>
                <a:gd name="T97" fmla="*/ 1920 h 2500"/>
                <a:gd name="T98" fmla="*/ 153346 w 153474"/>
                <a:gd name="T99" fmla="*/ 0 h 2500"/>
                <a:gd name="T100" fmla="*/ 153410 w 153474"/>
                <a:gd name="T101" fmla="*/ 0 h 2500"/>
                <a:gd name="T102" fmla="*/ 153396 w 153474"/>
                <a:gd name="T103" fmla="*/ 0 h 2500"/>
                <a:gd name="T104" fmla="*/ 0 w 153474"/>
                <a:gd name="T105" fmla="*/ 1873 h 2500"/>
                <a:gd name="T106" fmla="*/ 0 w 153474"/>
                <a:gd name="T107" fmla="*/ 1858 h 2500"/>
                <a:gd name="T108" fmla="*/ 153410 w 153474"/>
                <a:gd name="T109" fmla="*/ 0 h 2500"/>
                <a:gd name="T110" fmla="*/ 153474 w 153474"/>
                <a:gd name="T111" fmla="*/ 0 h 2500"/>
                <a:gd name="T112" fmla="*/ 153457 w 153474"/>
                <a:gd name="T113" fmla="*/ 0 h 2500"/>
                <a:gd name="T114" fmla="*/ 0 w 153474"/>
                <a:gd name="T115" fmla="*/ 1811 h 2500"/>
                <a:gd name="T116" fmla="*/ 0 w 153474"/>
                <a:gd name="T117" fmla="*/ 1794 h 2500"/>
                <a:gd name="T118" fmla="*/ 153474 w 153474"/>
                <a:gd name="T119" fmla="*/ 0 h 2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53474" h="2500">
                  <a:moveTo>
                    <a:pt x="152782" y="0"/>
                  </a:moveTo>
                  <a:lnTo>
                    <a:pt x="152765" y="0"/>
                  </a:lnTo>
                  <a:lnTo>
                    <a:pt x="0" y="2500"/>
                  </a:lnTo>
                  <a:lnTo>
                    <a:pt x="0" y="2486"/>
                  </a:lnTo>
                  <a:lnTo>
                    <a:pt x="152782" y="0"/>
                  </a:lnTo>
                  <a:close/>
                  <a:moveTo>
                    <a:pt x="152844" y="0"/>
                  </a:moveTo>
                  <a:lnTo>
                    <a:pt x="152829" y="0"/>
                  </a:lnTo>
                  <a:lnTo>
                    <a:pt x="0" y="2438"/>
                  </a:lnTo>
                  <a:lnTo>
                    <a:pt x="0" y="2424"/>
                  </a:lnTo>
                  <a:lnTo>
                    <a:pt x="152844" y="0"/>
                  </a:lnTo>
                  <a:close/>
                  <a:moveTo>
                    <a:pt x="152908" y="0"/>
                  </a:moveTo>
                  <a:lnTo>
                    <a:pt x="152893" y="0"/>
                  </a:lnTo>
                  <a:lnTo>
                    <a:pt x="0" y="2374"/>
                  </a:lnTo>
                  <a:lnTo>
                    <a:pt x="0" y="2360"/>
                  </a:lnTo>
                  <a:lnTo>
                    <a:pt x="152908" y="0"/>
                  </a:lnTo>
                  <a:close/>
                  <a:moveTo>
                    <a:pt x="152969" y="0"/>
                  </a:moveTo>
                  <a:lnTo>
                    <a:pt x="152955" y="0"/>
                  </a:lnTo>
                  <a:lnTo>
                    <a:pt x="0" y="2313"/>
                  </a:lnTo>
                  <a:lnTo>
                    <a:pt x="0" y="2296"/>
                  </a:lnTo>
                  <a:lnTo>
                    <a:pt x="152969" y="0"/>
                  </a:lnTo>
                  <a:close/>
                  <a:moveTo>
                    <a:pt x="153033" y="0"/>
                  </a:moveTo>
                  <a:lnTo>
                    <a:pt x="153017" y="0"/>
                  </a:lnTo>
                  <a:lnTo>
                    <a:pt x="0" y="2249"/>
                  </a:lnTo>
                  <a:lnTo>
                    <a:pt x="0" y="2235"/>
                  </a:lnTo>
                  <a:lnTo>
                    <a:pt x="153033" y="0"/>
                  </a:lnTo>
                  <a:close/>
                  <a:moveTo>
                    <a:pt x="153095" y="0"/>
                  </a:moveTo>
                  <a:lnTo>
                    <a:pt x="153081" y="0"/>
                  </a:lnTo>
                  <a:lnTo>
                    <a:pt x="0" y="2187"/>
                  </a:lnTo>
                  <a:lnTo>
                    <a:pt x="0" y="2171"/>
                  </a:lnTo>
                  <a:lnTo>
                    <a:pt x="153095" y="0"/>
                  </a:lnTo>
                  <a:close/>
                  <a:moveTo>
                    <a:pt x="153159" y="0"/>
                  </a:moveTo>
                  <a:lnTo>
                    <a:pt x="153144" y="0"/>
                  </a:lnTo>
                  <a:lnTo>
                    <a:pt x="0" y="2123"/>
                  </a:lnTo>
                  <a:lnTo>
                    <a:pt x="0" y="2109"/>
                  </a:lnTo>
                  <a:lnTo>
                    <a:pt x="153159" y="0"/>
                  </a:lnTo>
                  <a:close/>
                  <a:moveTo>
                    <a:pt x="153223" y="0"/>
                  </a:moveTo>
                  <a:lnTo>
                    <a:pt x="153206" y="0"/>
                  </a:lnTo>
                  <a:lnTo>
                    <a:pt x="0" y="2062"/>
                  </a:lnTo>
                  <a:lnTo>
                    <a:pt x="0" y="2045"/>
                  </a:lnTo>
                  <a:lnTo>
                    <a:pt x="153223" y="0"/>
                  </a:lnTo>
                  <a:close/>
                  <a:moveTo>
                    <a:pt x="153284" y="0"/>
                  </a:moveTo>
                  <a:lnTo>
                    <a:pt x="153270" y="0"/>
                  </a:lnTo>
                  <a:lnTo>
                    <a:pt x="0" y="1998"/>
                  </a:lnTo>
                  <a:lnTo>
                    <a:pt x="0" y="1984"/>
                  </a:lnTo>
                  <a:lnTo>
                    <a:pt x="153284" y="0"/>
                  </a:lnTo>
                  <a:close/>
                  <a:moveTo>
                    <a:pt x="153346" y="0"/>
                  </a:moveTo>
                  <a:lnTo>
                    <a:pt x="153332" y="0"/>
                  </a:lnTo>
                  <a:lnTo>
                    <a:pt x="0" y="1936"/>
                  </a:lnTo>
                  <a:lnTo>
                    <a:pt x="0" y="1920"/>
                  </a:lnTo>
                  <a:lnTo>
                    <a:pt x="153346" y="0"/>
                  </a:lnTo>
                  <a:close/>
                  <a:moveTo>
                    <a:pt x="153410" y="0"/>
                  </a:moveTo>
                  <a:lnTo>
                    <a:pt x="153396" y="0"/>
                  </a:lnTo>
                  <a:lnTo>
                    <a:pt x="0" y="1873"/>
                  </a:lnTo>
                  <a:lnTo>
                    <a:pt x="0" y="1858"/>
                  </a:lnTo>
                  <a:lnTo>
                    <a:pt x="153410" y="0"/>
                  </a:lnTo>
                  <a:close/>
                  <a:moveTo>
                    <a:pt x="153474" y="0"/>
                  </a:moveTo>
                  <a:lnTo>
                    <a:pt x="153457" y="0"/>
                  </a:lnTo>
                  <a:lnTo>
                    <a:pt x="0" y="1811"/>
                  </a:lnTo>
                  <a:lnTo>
                    <a:pt x="0" y="1794"/>
                  </a:lnTo>
                  <a:lnTo>
                    <a:pt x="153474" y="0"/>
                  </a:lnTo>
                  <a:close/>
                </a:path>
              </a:pathLst>
            </a:custGeom>
            <a:solidFill>
              <a:srgbClr val="F2F2F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299" name="Freeform 193"/>
          <p:cNvSpPr>
            <a:spLocks noEditPoints="1"/>
          </p:cNvSpPr>
          <p:nvPr/>
        </p:nvSpPr>
        <p:spPr bwMode="auto">
          <a:xfrm rot="16200000">
            <a:off x="-237127" y="538949"/>
            <a:ext cx="6709277" cy="5956979"/>
          </a:xfrm>
          <a:custGeom>
            <a:avLst/>
            <a:gdLst>
              <a:gd name="T0" fmla="*/ 152782 w 153474"/>
              <a:gd name="T1" fmla="*/ 0 h 2500"/>
              <a:gd name="T2" fmla="*/ 152765 w 153474"/>
              <a:gd name="T3" fmla="*/ 0 h 2500"/>
              <a:gd name="T4" fmla="*/ 0 w 153474"/>
              <a:gd name="T5" fmla="*/ 2500 h 2500"/>
              <a:gd name="T6" fmla="*/ 0 w 153474"/>
              <a:gd name="T7" fmla="*/ 2486 h 2500"/>
              <a:gd name="T8" fmla="*/ 152782 w 153474"/>
              <a:gd name="T9" fmla="*/ 0 h 2500"/>
              <a:gd name="T10" fmla="*/ 152844 w 153474"/>
              <a:gd name="T11" fmla="*/ 0 h 2500"/>
              <a:gd name="T12" fmla="*/ 152829 w 153474"/>
              <a:gd name="T13" fmla="*/ 0 h 2500"/>
              <a:gd name="T14" fmla="*/ 0 w 153474"/>
              <a:gd name="T15" fmla="*/ 2438 h 2500"/>
              <a:gd name="T16" fmla="*/ 0 w 153474"/>
              <a:gd name="T17" fmla="*/ 2424 h 2500"/>
              <a:gd name="T18" fmla="*/ 152844 w 153474"/>
              <a:gd name="T19" fmla="*/ 0 h 2500"/>
              <a:gd name="T20" fmla="*/ 152908 w 153474"/>
              <a:gd name="T21" fmla="*/ 0 h 2500"/>
              <a:gd name="T22" fmla="*/ 152893 w 153474"/>
              <a:gd name="T23" fmla="*/ 0 h 2500"/>
              <a:gd name="T24" fmla="*/ 0 w 153474"/>
              <a:gd name="T25" fmla="*/ 2374 h 2500"/>
              <a:gd name="T26" fmla="*/ 0 w 153474"/>
              <a:gd name="T27" fmla="*/ 2360 h 2500"/>
              <a:gd name="T28" fmla="*/ 152908 w 153474"/>
              <a:gd name="T29" fmla="*/ 0 h 2500"/>
              <a:gd name="T30" fmla="*/ 152969 w 153474"/>
              <a:gd name="T31" fmla="*/ 0 h 2500"/>
              <a:gd name="T32" fmla="*/ 152955 w 153474"/>
              <a:gd name="T33" fmla="*/ 0 h 2500"/>
              <a:gd name="T34" fmla="*/ 0 w 153474"/>
              <a:gd name="T35" fmla="*/ 2313 h 2500"/>
              <a:gd name="T36" fmla="*/ 0 w 153474"/>
              <a:gd name="T37" fmla="*/ 2296 h 2500"/>
              <a:gd name="T38" fmla="*/ 152969 w 153474"/>
              <a:gd name="T39" fmla="*/ 0 h 2500"/>
              <a:gd name="T40" fmla="*/ 153033 w 153474"/>
              <a:gd name="T41" fmla="*/ 0 h 2500"/>
              <a:gd name="T42" fmla="*/ 153017 w 153474"/>
              <a:gd name="T43" fmla="*/ 0 h 2500"/>
              <a:gd name="T44" fmla="*/ 0 w 153474"/>
              <a:gd name="T45" fmla="*/ 2249 h 2500"/>
              <a:gd name="T46" fmla="*/ 0 w 153474"/>
              <a:gd name="T47" fmla="*/ 2235 h 2500"/>
              <a:gd name="T48" fmla="*/ 153033 w 153474"/>
              <a:gd name="T49" fmla="*/ 0 h 2500"/>
              <a:gd name="T50" fmla="*/ 153095 w 153474"/>
              <a:gd name="T51" fmla="*/ 0 h 2500"/>
              <a:gd name="T52" fmla="*/ 153081 w 153474"/>
              <a:gd name="T53" fmla="*/ 0 h 2500"/>
              <a:gd name="T54" fmla="*/ 0 w 153474"/>
              <a:gd name="T55" fmla="*/ 2187 h 2500"/>
              <a:gd name="T56" fmla="*/ 0 w 153474"/>
              <a:gd name="T57" fmla="*/ 2171 h 2500"/>
              <a:gd name="T58" fmla="*/ 153095 w 153474"/>
              <a:gd name="T59" fmla="*/ 0 h 2500"/>
              <a:gd name="T60" fmla="*/ 153159 w 153474"/>
              <a:gd name="T61" fmla="*/ 0 h 2500"/>
              <a:gd name="T62" fmla="*/ 153144 w 153474"/>
              <a:gd name="T63" fmla="*/ 0 h 2500"/>
              <a:gd name="T64" fmla="*/ 0 w 153474"/>
              <a:gd name="T65" fmla="*/ 2123 h 2500"/>
              <a:gd name="T66" fmla="*/ 0 w 153474"/>
              <a:gd name="T67" fmla="*/ 2109 h 2500"/>
              <a:gd name="T68" fmla="*/ 153159 w 153474"/>
              <a:gd name="T69" fmla="*/ 0 h 2500"/>
              <a:gd name="T70" fmla="*/ 153223 w 153474"/>
              <a:gd name="T71" fmla="*/ 0 h 2500"/>
              <a:gd name="T72" fmla="*/ 153206 w 153474"/>
              <a:gd name="T73" fmla="*/ 0 h 2500"/>
              <a:gd name="T74" fmla="*/ 0 w 153474"/>
              <a:gd name="T75" fmla="*/ 2062 h 2500"/>
              <a:gd name="T76" fmla="*/ 0 w 153474"/>
              <a:gd name="T77" fmla="*/ 2045 h 2500"/>
              <a:gd name="T78" fmla="*/ 153223 w 153474"/>
              <a:gd name="T79" fmla="*/ 0 h 2500"/>
              <a:gd name="T80" fmla="*/ 153284 w 153474"/>
              <a:gd name="T81" fmla="*/ 0 h 2500"/>
              <a:gd name="T82" fmla="*/ 153270 w 153474"/>
              <a:gd name="T83" fmla="*/ 0 h 2500"/>
              <a:gd name="T84" fmla="*/ 0 w 153474"/>
              <a:gd name="T85" fmla="*/ 1998 h 2500"/>
              <a:gd name="T86" fmla="*/ 0 w 153474"/>
              <a:gd name="T87" fmla="*/ 1984 h 2500"/>
              <a:gd name="T88" fmla="*/ 153284 w 153474"/>
              <a:gd name="T89" fmla="*/ 0 h 2500"/>
              <a:gd name="T90" fmla="*/ 153346 w 153474"/>
              <a:gd name="T91" fmla="*/ 0 h 2500"/>
              <a:gd name="T92" fmla="*/ 153332 w 153474"/>
              <a:gd name="T93" fmla="*/ 0 h 2500"/>
              <a:gd name="T94" fmla="*/ 0 w 153474"/>
              <a:gd name="T95" fmla="*/ 1936 h 2500"/>
              <a:gd name="T96" fmla="*/ 0 w 153474"/>
              <a:gd name="T97" fmla="*/ 1920 h 2500"/>
              <a:gd name="T98" fmla="*/ 153346 w 153474"/>
              <a:gd name="T99" fmla="*/ 0 h 2500"/>
              <a:gd name="T100" fmla="*/ 153410 w 153474"/>
              <a:gd name="T101" fmla="*/ 0 h 2500"/>
              <a:gd name="T102" fmla="*/ 153396 w 153474"/>
              <a:gd name="T103" fmla="*/ 0 h 2500"/>
              <a:gd name="T104" fmla="*/ 0 w 153474"/>
              <a:gd name="T105" fmla="*/ 1873 h 2500"/>
              <a:gd name="T106" fmla="*/ 0 w 153474"/>
              <a:gd name="T107" fmla="*/ 1858 h 2500"/>
              <a:gd name="T108" fmla="*/ 153410 w 153474"/>
              <a:gd name="T109" fmla="*/ 0 h 2500"/>
              <a:gd name="T110" fmla="*/ 153474 w 153474"/>
              <a:gd name="T111" fmla="*/ 0 h 2500"/>
              <a:gd name="T112" fmla="*/ 153457 w 153474"/>
              <a:gd name="T113" fmla="*/ 0 h 2500"/>
              <a:gd name="T114" fmla="*/ 0 w 153474"/>
              <a:gd name="T115" fmla="*/ 1811 h 2500"/>
              <a:gd name="T116" fmla="*/ 0 w 153474"/>
              <a:gd name="T117" fmla="*/ 1794 h 2500"/>
              <a:gd name="T118" fmla="*/ 153474 w 153474"/>
              <a:gd name="T119" fmla="*/ 0 h 2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53474" h="2500">
                <a:moveTo>
                  <a:pt x="152782" y="0"/>
                </a:moveTo>
                <a:lnTo>
                  <a:pt x="152765" y="0"/>
                </a:lnTo>
                <a:lnTo>
                  <a:pt x="0" y="2500"/>
                </a:lnTo>
                <a:lnTo>
                  <a:pt x="0" y="2486"/>
                </a:lnTo>
                <a:lnTo>
                  <a:pt x="152782" y="0"/>
                </a:lnTo>
                <a:close/>
                <a:moveTo>
                  <a:pt x="152844" y="0"/>
                </a:moveTo>
                <a:lnTo>
                  <a:pt x="152829" y="0"/>
                </a:lnTo>
                <a:lnTo>
                  <a:pt x="0" y="2438"/>
                </a:lnTo>
                <a:lnTo>
                  <a:pt x="0" y="2424"/>
                </a:lnTo>
                <a:lnTo>
                  <a:pt x="152844" y="0"/>
                </a:lnTo>
                <a:close/>
                <a:moveTo>
                  <a:pt x="152908" y="0"/>
                </a:moveTo>
                <a:lnTo>
                  <a:pt x="152893" y="0"/>
                </a:lnTo>
                <a:lnTo>
                  <a:pt x="0" y="2374"/>
                </a:lnTo>
                <a:lnTo>
                  <a:pt x="0" y="2360"/>
                </a:lnTo>
                <a:lnTo>
                  <a:pt x="152908" y="0"/>
                </a:lnTo>
                <a:close/>
                <a:moveTo>
                  <a:pt x="152969" y="0"/>
                </a:moveTo>
                <a:lnTo>
                  <a:pt x="152955" y="0"/>
                </a:lnTo>
                <a:lnTo>
                  <a:pt x="0" y="2313"/>
                </a:lnTo>
                <a:lnTo>
                  <a:pt x="0" y="2296"/>
                </a:lnTo>
                <a:lnTo>
                  <a:pt x="152969" y="0"/>
                </a:lnTo>
                <a:close/>
                <a:moveTo>
                  <a:pt x="153033" y="0"/>
                </a:moveTo>
                <a:lnTo>
                  <a:pt x="153017" y="0"/>
                </a:lnTo>
                <a:lnTo>
                  <a:pt x="0" y="2249"/>
                </a:lnTo>
                <a:lnTo>
                  <a:pt x="0" y="2235"/>
                </a:lnTo>
                <a:lnTo>
                  <a:pt x="153033" y="0"/>
                </a:lnTo>
                <a:close/>
                <a:moveTo>
                  <a:pt x="153095" y="0"/>
                </a:moveTo>
                <a:lnTo>
                  <a:pt x="153081" y="0"/>
                </a:lnTo>
                <a:lnTo>
                  <a:pt x="0" y="2187"/>
                </a:lnTo>
                <a:lnTo>
                  <a:pt x="0" y="2171"/>
                </a:lnTo>
                <a:lnTo>
                  <a:pt x="153095" y="0"/>
                </a:lnTo>
                <a:close/>
                <a:moveTo>
                  <a:pt x="153159" y="0"/>
                </a:moveTo>
                <a:lnTo>
                  <a:pt x="153144" y="0"/>
                </a:lnTo>
                <a:lnTo>
                  <a:pt x="0" y="2123"/>
                </a:lnTo>
                <a:lnTo>
                  <a:pt x="0" y="2109"/>
                </a:lnTo>
                <a:lnTo>
                  <a:pt x="153159" y="0"/>
                </a:lnTo>
                <a:close/>
                <a:moveTo>
                  <a:pt x="153223" y="0"/>
                </a:moveTo>
                <a:lnTo>
                  <a:pt x="153206" y="0"/>
                </a:lnTo>
                <a:lnTo>
                  <a:pt x="0" y="2062"/>
                </a:lnTo>
                <a:lnTo>
                  <a:pt x="0" y="2045"/>
                </a:lnTo>
                <a:lnTo>
                  <a:pt x="153223" y="0"/>
                </a:lnTo>
                <a:close/>
                <a:moveTo>
                  <a:pt x="153284" y="0"/>
                </a:moveTo>
                <a:lnTo>
                  <a:pt x="153270" y="0"/>
                </a:lnTo>
                <a:lnTo>
                  <a:pt x="0" y="1998"/>
                </a:lnTo>
                <a:lnTo>
                  <a:pt x="0" y="1984"/>
                </a:lnTo>
                <a:lnTo>
                  <a:pt x="153284" y="0"/>
                </a:lnTo>
                <a:close/>
                <a:moveTo>
                  <a:pt x="153346" y="0"/>
                </a:moveTo>
                <a:lnTo>
                  <a:pt x="153332" y="0"/>
                </a:lnTo>
                <a:lnTo>
                  <a:pt x="0" y="1936"/>
                </a:lnTo>
                <a:lnTo>
                  <a:pt x="0" y="1920"/>
                </a:lnTo>
                <a:lnTo>
                  <a:pt x="153346" y="0"/>
                </a:lnTo>
                <a:close/>
                <a:moveTo>
                  <a:pt x="153410" y="0"/>
                </a:moveTo>
                <a:lnTo>
                  <a:pt x="153396" y="0"/>
                </a:lnTo>
                <a:lnTo>
                  <a:pt x="0" y="1873"/>
                </a:lnTo>
                <a:lnTo>
                  <a:pt x="0" y="1858"/>
                </a:lnTo>
                <a:lnTo>
                  <a:pt x="153410" y="0"/>
                </a:lnTo>
                <a:close/>
                <a:moveTo>
                  <a:pt x="153474" y="0"/>
                </a:moveTo>
                <a:lnTo>
                  <a:pt x="153457" y="0"/>
                </a:lnTo>
                <a:lnTo>
                  <a:pt x="0" y="1811"/>
                </a:lnTo>
                <a:lnTo>
                  <a:pt x="0" y="1794"/>
                </a:lnTo>
                <a:lnTo>
                  <a:pt x="153474" y="0"/>
                </a:lnTo>
                <a:close/>
              </a:path>
            </a:pathLst>
          </a:custGeom>
          <a:solidFill>
            <a:schemeClr val="bg1">
              <a:lumMod val="85000"/>
            </a:schemeClr>
          </a:solidFill>
          <a:ln>
            <a:noFill/>
          </a:ln>
        </p:spPr>
        <p:txBody>
          <a:bodyPr vert="horz" wrap="square" lIns="91440" tIns="45720" rIns="91440" bIns="45720" numCol="1" anchor="t" anchorCtr="0" compatLnSpc="1"/>
          <a:lstStyle/>
          <a:p>
            <a:endParaRPr lang="zh-CN" altLang="en-US"/>
          </a:p>
        </p:txBody>
      </p:sp>
      <p:sp>
        <p:nvSpPr>
          <p:cNvPr id="198" name="Freeform 194"/>
          <p:cNvSpPr/>
          <p:nvPr/>
        </p:nvSpPr>
        <p:spPr bwMode="auto">
          <a:xfrm rot="5400000" flipV="1">
            <a:off x="-338684" y="329149"/>
            <a:ext cx="6711113" cy="6052814"/>
          </a:xfrm>
          <a:custGeom>
            <a:avLst/>
            <a:gdLst>
              <a:gd name="T0" fmla="*/ 0 w 153516"/>
              <a:gd name="T1" fmla="*/ 0 h 1752"/>
              <a:gd name="T2" fmla="*/ 0 w 153516"/>
              <a:gd name="T3" fmla="*/ 1752 h 1752"/>
              <a:gd name="T4" fmla="*/ 153516 w 153516"/>
              <a:gd name="T5" fmla="*/ 0 h 1752"/>
              <a:gd name="T6" fmla="*/ 0 w 153516"/>
              <a:gd name="T7" fmla="*/ 0 h 1752"/>
            </a:gdLst>
            <a:ahLst/>
            <a:cxnLst>
              <a:cxn ang="0">
                <a:pos x="T0" y="T1"/>
              </a:cxn>
              <a:cxn ang="0">
                <a:pos x="T2" y="T3"/>
              </a:cxn>
              <a:cxn ang="0">
                <a:pos x="T4" y="T5"/>
              </a:cxn>
              <a:cxn ang="0">
                <a:pos x="T6" y="T7"/>
              </a:cxn>
            </a:cxnLst>
            <a:rect l="0" t="0" r="r" b="b"/>
            <a:pathLst>
              <a:path w="153516" h="1752">
                <a:moveTo>
                  <a:pt x="0" y="0"/>
                </a:moveTo>
                <a:lnTo>
                  <a:pt x="0" y="1752"/>
                </a:lnTo>
                <a:lnTo>
                  <a:pt x="153516" y="0"/>
                </a:lnTo>
                <a:lnTo>
                  <a:pt x="0"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97" name="Freeform 193"/>
          <p:cNvSpPr>
            <a:spLocks noEditPoints="1"/>
          </p:cNvSpPr>
          <p:nvPr/>
        </p:nvSpPr>
        <p:spPr bwMode="auto">
          <a:xfrm rot="5400000" flipV="1">
            <a:off x="-385684" y="378425"/>
            <a:ext cx="6709277" cy="5956979"/>
          </a:xfrm>
          <a:custGeom>
            <a:avLst/>
            <a:gdLst>
              <a:gd name="T0" fmla="*/ 152782 w 153474"/>
              <a:gd name="T1" fmla="*/ 0 h 2500"/>
              <a:gd name="T2" fmla="*/ 152765 w 153474"/>
              <a:gd name="T3" fmla="*/ 0 h 2500"/>
              <a:gd name="T4" fmla="*/ 0 w 153474"/>
              <a:gd name="T5" fmla="*/ 2500 h 2500"/>
              <a:gd name="T6" fmla="*/ 0 w 153474"/>
              <a:gd name="T7" fmla="*/ 2486 h 2500"/>
              <a:gd name="T8" fmla="*/ 152782 w 153474"/>
              <a:gd name="T9" fmla="*/ 0 h 2500"/>
              <a:gd name="T10" fmla="*/ 152844 w 153474"/>
              <a:gd name="T11" fmla="*/ 0 h 2500"/>
              <a:gd name="T12" fmla="*/ 152829 w 153474"/>
              <a:gd name="T13" fmla="*/ 0 h 2500"/>
              <a:gd name="T14" fmla="*/ 0 w 153474"/>
              <a:gd name="T15" fmla="*/ 2438 h 2500"/>
              <a:gd name="T16" fmla="*/ 0 w 153474"/>
              <a:gd name="T17" fmla="*/ 2424 h 2500"/>
              <a:gd name="T18" fmla="*/ 152844 w 153474"/>
              <a:gd name="T19" fmla="*/ 0 h 2500"/>
              <a:gd name="T20" fmla="*/ 152908 w 153474"/>
              <a:gd name="T21" fmla="*/ 0 h 2500"/>
              <a:gd name="T22" fmla="*/ 152893 w 153474"/>
              <a:gd name="T23" fmla="*/ 0 h 2500"/>
              <a:gd name="T24" fmla="*/ 0 w 153474"/>
              <a:gd name="T25" fmla="*/ 2374 h 2500"/>
              <a:gd name="T26" fmla="*/ 0 w 153474"/>
              <a:gd name="T27" fmla="*/ 2360 h 2500"/>
              <a:gd name="T28" fmla="*/ 152908 w 153474"/>
              <a:gd name="T29" fmla="*/ 0 h 2500"/>
              <a:gd name="T30" fmla="*/ 152969 w 153474"/>
              <a:gd name="T31" fmla="*/ 0 h 2500"/>
              <a:gd name="T32" fmla="*/ 152955 w 153474"/>
              <a:gd name="T33" fmla="*/ 0 h 2500"/>
              <a:gd name="T34" fmla="*/ 0 w 153474"/>
              <a:gd name="T35" fmla="*/ 2313 h 2500"/>
              <a:gd name="T36" fmla="*/ 0 w 153474"/>
              <a:gd name="T37" fmla="*/ 2296 h 2500"/>
              <a:gd name="T38" fmla="*/ 152969 w 153474"/>
              <a:gd name="T39" fmla="*/ 0 h 2500"/>
              <a:gd name="T40" fmla="*/ 153033 w 153474"/>
              <a:gd name="T41" fmla="*/ 0 h 2500"/>
              <a:gd name="T42" fmla="*/ 153017 w 153474"/>
              <a:gd name="T43" fmla="*/ 0 h 2500"/>
              <a:gd name="T44" fmla="*/ 0 w 153474"/>
              <a:gd name="T45" fmla="*/ 2249 h 2500"/>
              <a:gd name="T46" fmla="*/ 0 w 153474"/>
              <a:gd name="T47" fmla="*/ 2235 h 2500"/>
              <a:gd name="T48" fmla="*/ 153033 w 153474"/>
              <a:gd name="T49" fmla="*/ 0 h 2500"/>
              <a:gd name="T50" fmla="*/ 153095 w 153474"/>
              <a:gd name="T51" fmla="*/ 0 h 2500"/>
              <a:gd name="T52" fmla="*/ 153081 w 153474"/>
              <a:gd name="T53" fmla="*/ 0 h 2500"/>
              <a:gd name="T54" fmla="*/ 0 w 153474"/>
              <a:gd name="T55" fmla="*/ 2187 h 2500"/>
              <a:gd name="T56" fmla="*/ 0 w 153474"/>
              <a:gd name="T57" fmla="*/ 2171 h 2500"/>
              <a:gd name="T58" fmla="*/ 153095 w 153474"/>
              <a:gd name="T59" fmla="*/ 0 h 2500"/>
              <a:gd name="T60" fmla="*/ 153159 w 153474"/>
              <a:gd name="T61" fmla="*/ 0 h 2500"/>
              <a:gd name="T62" fmla="*/ 153144 w 153474"/>
              <a:gd name="T63" fmla="*/ 0 h 2500"/>
              <a:gd name="T64" fmla="*/ 0 w 153474"/>
              <a:gd name="T65" fmla="*/ 2123 h 2500"/>
              <a:gd name="T66" fmla="*/ 0 w 153474"/>
              <a:gd name="T67" fmla="*/ 2109 h 2500"/>
              <a:gd name="T68" fmla="*/ 153159 w 153474"/>
              <a:gd name="T69" fmla="*/ 0 h 2500"/>
              <a:gd name="T70" fmla="*/ 153223 w 153474"/>
              <a:gd name="T71" fmla="*/ 0 h 2500"/>
              <a:gd name="T72" fmla="*/ 153206 w 153474"/>
              <a:gd name="T73" fmla="*/ 0 h 2500"/>
              <a:gd name="T74" fmla="*/ 0 w 153474"/>
              <a:gd name="T75" fmla="*/ 2062 h 2500"/>
              <a:gd name="T76" fmla="*/ 0 w 153474"/>
              <a:gd name="T77" fmla="*/ 2045 h 2500"/>
              <a:gd name="T78" fmla="*/ 153223 w 153474"/>
              <a:gd name="T79" fmla="*/ 0 h 2500"/>
              <a:gd name="T80" fmla="*/ 153284 w 153474"/>
              <a:gd name="T81" fmla="*/ 0 h 2500"/>
              <a:gd name="T82" fmla="*/ 153270 w 153474"/>
              <a:gd name="T83" fmla="*/ 0 h 2500"/>
              <a:gd name="T84" fmla="*/ 0 w 153474"/>
              <a:gd name="T85" fmla="*/ 1998 h 2500"/>
              <a:gd name="T86" fmla="*/ 0 w 153474"/>
              <a:gd name="T87" fmla="*/ 1984 h 2500"/>
              <a:gd name="T88" fmla="*/ 153284 w 153474"/>
              <a:gd name="T89" fmla="*/ 0 h 2500"/>
              <a:gd name="T90" fmla="*/ 153346 w 153474"/>
              <a:gd name="T91" fmla="*/ 0 h 2500"/>
              <a:gd name="T92" fmla="*/ 153332 w 153474"/>
              <a:gd name="T93" fmla="*/ 0 h 2500"/>
              <a:gd name="T94" fmla="*/ 0 w 153474"/>
              <a:gd name="T95" fmla="*/ 1936 h 2500"/>
              <a:gd name="T96" fmla="*/ 0 w 153474"/>
              <a:gd name="T97" fmla="*/ 1920 h 2500"/>
              <a:gd name="T98" fmla="*/ 153346 w 153474"/>
              <a:gd name="T99" fmla="*/ 0 h 2500"/>
              <a:gd name="T100" fmla="*/ 153410 w 153474"/>
              <a:gd name="T101" fmla="*/ 0 h 2500"/>
              <a:gd name="T102" fmla="*/ 153396 w 153474"/>
              <a:gd name="T103" fmla="*/ 0 h 2500"/>
              <a:gd name="T104" fmla="*/ 0 w 153474"/>
              <a:gd name="T105" fmla="*/ 1873 h 2500"/>
              <a:gd name="T106" fmla="*/ 0 w 153474"/>
              <a:gd name="T107" fmla="*/ 1858 h 2500"/>
              <a:gd name="T108" fmla="*/ 153410 w 153474"/>
              <a:gd name="T109" fmla="*/ 0 h 2500"/>
              <a:gd name="T110" fmla="*/ 153474 w 153474"/>
              <a:gd name="T111" fmla="*/ 0 h 2500"/>
              <a:gd name="T112" fmla="*/ 153457 w 153474"/>
              <a:gd name="T113" fmla="*/ 0 h 2500"/>
              <a:gd name="T114" fmla="*/ 0 w 153474"/>
              <a:gd name="T115" fmla="*/ 1811 h 2500"/>
              <a:gd name="T116" fmla="*/ 0 w 153474"/>
              <a:gd name="T117" fmla="*/ 1794 h 2500"/>
              <a:gd name="T118" fmla="*/ 153474 w 153474"/>
              <a:gd name="T119" fmla="*/ 0 h 2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53474" h="2500">
                <a:moveTo>
                  <a:pt x="152782" y="0"/>
                </a:moveTo>
                <a:lnTo>
                  <a:pt x="152765" y="0"/>
                </a:lnTo>
                <a:lnTo>
                  <a:pt x="0" y="2500"/>
                </a:lnTo>
                <a:lnTo>
                  <a:pt x="0" y="2486"/>
                </a:lnTo>
                <a:lnTo>
                  <a:pt x="152782" y="0"/>
                </a:lnTo>
                <a:close/>
                <a:moveTo>
                  <a:pt x="152844" y="0"/>
                </a:moveTo>
                <a:lnTo>
                  <a:pt x="152829" y="0"/>
                </a:lnTo>
                <a:lnTo>
                  <a:pt x="0" y="2438"/>
                </a:lnTo>
                <a:lnTo>
                  <a:pt x="0" y="2424"/>
                </a:lnTo>
                <a:lnTo>
                  <a:pt x="152844" y="0"/>
                </a:lnTo>
                <a:close/>
                <a:moveTo>
                  <a:pt x="152908" y="0"/>
                </a:moveTo>
                <a:lnTo>
                  <a:pt x="152893" y="0"/>
                </a:lnTo>
                <a:lnTo>
                  <a:pt x="0" y="2374"/>
                </a:lnTo>
                <a:lnTo>
                  <a:pt x="0" y="2360"/>
                </a:lnTo>
                <a:lnTo>
                  <a:pt x="152908" y="0"/>
                </a:lnTo>
                <a:close/>
                <a:moveTo>
                  <a:pt x="152969" y="0"/>
                </a:moveTo>
                <a:lnTo>
                  <a:pt x="152955" y="0"/>
                </a:lnTo>
                <a:lnTo>
                  <a:pt x="0" y="2313"/>
                </a:lnTo>
                <a:lnTo>
                  <a:pt x="0" y="2296"/>
                </a:lnTo>
                <a:lnTo>
                  <a:pt x="152969" y="0"/>
                </a:lnTo>
                <a:close/>
                <a:moveTo>
                  <a:pt x="153033" y="0"/>
                </a:moveTo>
                <a:lnTo>
                  <a:pt x="153017" y="0"/>
                </a:lnTo>
                <a:lnTo>
                  <a:pt x="0" y="2249"/>
                </a:lnTo>
                <a:lnTo>
                  <a:pt x="0" y="2235"/>
                </a:lnTo>
                <a:lnTo>
                  <a:pt x="153033" y="0"/>
                </a:lnTo>
                <a:close/>
                <a:moveTo>
                  <a:pt x="153095" y="0"/>
                </a:moveTo>
                <a:lnTo>
                  <a:pt x="153081" y="0"/>
                </a:lnTo>
                <a:lnTo>
                  <a:pt x="0" y="2187"/>
                </a:lnTo>
                <a:lnTo>
                  <a:pt x="0" y="2171"/>
                </a:lnTo>
                <a:lnTo>
                  <a:pt x="153095" y="0"/>
                </a:lnTo>
                <a:close/>
                <a:moveTo>
                  <a:pt x="153159" y="0"/>
                </a:moveTo>
                <a:lnTo>
                  <a:pt x="153144" y="0"/>
                </a:lnTo>
                <a:lnTo>
                  <a:pt x="0" y="2123"/>
                </a:lnTo>
                <a:lnTo>
                  <a:pt x="0" y="2109"/>
                </a:lnTo>
                <a:lnTo>
                  <a:pt x="153159" y="0"/>
                </a:lnTo>
                <a:close/>
                <a:moveTo>
                  <a:pt x="153223" y="0"/>
                </a:moveTo>
                <a:lnTo>
                  <a:pt x="153206" y="0"/>
                </a:lnTo>
                <a:lnTo>
                  <a:pt x="0" y="2062"/>
                </a:lnTo>
                <a:lnTo>
                  <a:pt x="0" y="2045"/>
                </a:lnTo>
                <a:lnTo>
                  <a:pt x="153223" y="0"/>
                </a:lnTo>
                <a:close/>
                <a:moveTo>
                  <a:pt x="153284" y="0"/>
                </a:moveTo>
                <a:lnTo>
                  <a:pt x="153270" y="0"/>
                </a:lnTo>
                <a:lnTo>
                  <a:pt x="0" y="1998"/>
                </a:lnTo>
                <a:lnTo>
                  <a:pt x="0" y="1984"/>
                </a:lnTo>
                <a:lnTo>
                  <a:pt x="153284" y="0"/>
                </a:lnTo>
                <a:close/>
                <a:moveTo>
                  <a:pt x="153346" y="0"/>
                </a:moveTo>
                <a:lnTo>
                  <a:pt x="153332" y="0"/>
                </a:lnTo>
                <a:lnTo>
                  <a:pt x="0" y="1936"/>
                </a:lnTo>
                <a:lnTo>
                  <a:pt x="0" y="1920"/>
                </a:lnTo>
                <a:lnTo>
                  <a:pt x="153346" y="0"/>
                </a:lnTo>
                <a:close/>
                <a:moveTo>
                  <a:pt x="153410" y="0"/>
                </a:moveTo>
                <a:lnTo>
                  <a:pt x="153396" y="0"/>
                </a:lnTo>
                <a:lnTo>
                  <a:pt x="0" y="1873"/>
                </a:lnTo>
                <a:lnTo>
                  <a:pt x="0" y="1858"/>
                </a:lnTo>
                <a:lnTo>
                  <a:pt x="153410" y="0"/>
                </a:lnTo>
                <a:close/>
                <a:moveTo>
                  <a:pt x="153474" y="0"/>
                </a:moveTo>
                <a:lnTo>
                  <a:pt x="153457" y="0"/>
                </a:lnTo>
                <a:lnTo>
                  <a:pt x="0" y="1811"/>
                </a:lnTo>
                <a:lnTo>
                  <a:pt x="0" y="1794"/>
                </a:lnTo>
                <a:lnTo>
                  <a:pt x="153474" y="0"/>
                </a:lnTo>
                <a:close/>
              </a:path>
            </a:pathLst>
          </a:custGeom>
          <a:solidFill>
            <a:srgbClr val="F2F2F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nvGrpSpPr>
          <p:cNvPr id="301" name="组合 300"/>
          <p:cNvGrpSpPr/>
          <p:nvPr/>
        </p:nvGrpSpPr>
        <p:grpSpPr>
          <a:xfrm rot="5400000">
            <a:off x="9582224" y="10995"/>
            <a:ext cx="2619143" cy="2597152"/>
            <a:chOff x="689054" y="703647"/>
            <a:chExt cx="2619143" cy="2597152"/>
          </a:xfrm>
          <a:solidFill>
            <a:schemeClr val="accent1"/>
          </a:solidFill>
        </p:grpSpPr>
        <p:grpSp>
          <p:nvGrpSpPr>
            <p:cNvPr id="270" name="Group 250"/>
            <p:cNvGrpSpPr>
              <a:grpSpLocks noChangeAspect="1"/>
            </p:cNvGrpSpPr>
            <p:nvPr/>
          </p:nvGrpSpPr>
          <p:grpSpPr bwMode="auto">
            <a:xfrm flipV="1">
              <a:off x="689054" y="1489461"/>
              <a:ext cx="695325" cy="1811338"/>
              <a:chOff x="428" y="2220"/>
              <a:chExt cx="438" cy="1141"/>
            </a:xfrm>
            <a:grpFill/>
          </p:grpSpPr>
          <p:sp>
            <p:nvSpPr>
              <p:cNvPr id="272" name="Freeform 251"/>
              <p:cNvSpPr/>
              <p:nvPr/>
            </p:nvSpPr>
            <p:spPr bwMode="auto">
              <a:xfrm>
                <a:off x="428" y="2346"/>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3" name="Freeform 252"/>
              <p:cNvSpPr/>
              <p:nvPr/>
            </p:nvSpPr>
            <p:spPr bwMode="auto">
              <a:xfrm>
                <a:off x="428" y="2598"/>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4" name="Freeform 253"/>
              <p:cNvSpPr/>
              <p:nvPr/>
            </p:nvSpPr>
            <p:spPr bwMode="auto">
              <a:xfrm>
                <a:off x="428" y="2850"/>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5" name="Freeform 254"/>
              <p:cNvSpPr/>
              <p:nvPr/>
            </p:nvSpPr>
            <p:spPr bwMode="auto">
              <a:xfrm>
                <a:off x="428" y="2472"/>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6" name="Freeform 255"/>
              <p:cNvSpPr/>
              <p:nvPr/>
            </p:nvSpPr>
            <p:spPr bwMode="auto">
              <a:xfrm>
                <a:off x="428" y="2914"/>
                <a:ext cx="438" cy="447"/>
              </a:xfrm>
              <a:custGeom>
                <a:avLst/>
                <a:gdLst>
                  <a:gd name="T0" fmla="*/ 0 w 438"/>
                  <a:gd name="T1" fmla="*/ 14 h 447"/>
                  <a:gd name="T2" fmla="*/ 0 w 438"/>
                  <a:gd name="T3" fmla="*/ 0 h 447"/>
                  <a:gd name="T4" fmla="*/ 438 w 438"/>
                  <a:gd name="T5" fmla="*/ 430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0"/>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7" name="Freeform 256"/>
              <p:cNvSpPr/>
              <p:nvPr/>
            </p:nvSpPr>
            <p:spPr bwMode="auto">
              <a:xfrm>
                <a:off x="428" y="2788"/>
                <a:ext cx="438" cy="447"/>
              </a:xfrm>
              <a:custGeom>
                <a:avLst/>
                <a:gdLst>
                  <a:gd name="T0" fmla="*/ 0 w 438"/>
                  <a:gd name="T1" fmla="*/ 14 h 447"/>
                  <a:gd name="T2" fmla="*/ 0 w 438"/>
                  <a:gd name="T3" fmla="*/ 0 h 447"/>
                  <a:gd name="T4" fmla="*/ 438 w 438"/>
                  <a:gd name="T5" fmla="*/ 430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0"/>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8" name="Freeform 257"/>
              <p:cNvSpPr/>
              <p:nvPr/>
            </p:nvSpPr>
            <p:spPr bwMode="auto">
              <a:xfrm>
                <a:off x="428" y="2534"/>
                <a:ext cx="438" cy="449"/>
              </a:xfrm>
              <a:custGeom>
                <a:avLst/>
                <a:gdLst>
                  <a:gd name="T0" fmla="*/ 0 w 438"/>
                  <a:gd name="T1" fmla="*/ 16 h 449"/>
                  <a:gd name="T2" fmla="*/ 0 w 438"/>
                  <a:gd name="T3" fmla="*/ 0 h 449"/>
                  <a:gd name="T4" fmla="*/ 438 w 438"/>
                  <a:gd name="T5" fmla="*/ 432 h 449"/>
                  <a:gd name="T6" fmla="*/ 438 w 438"/>
                  <a:gd name="T7" fmla="*/ 449 h 449"/>
                  <a:gd name="T8" fmla="*/ 0 w 438"/>
                  <a:gd name="T9" fmla="*/ 16 h 449"/>
                </a:gdLst>
                <a:ahLst/>
                <a:cxnLst>
                  <a:cxn ang="0">
                    <a:pos x="T0" y="T1"/>
                  </a:cxn>
                  <a:cxn ang="0">
                    <a:pos x="T2" y="T3"/>
                  </a:cxn>
                  <a:cxn ang="0">
                    <a:pos x="T4" y="T5"/>
                  </a:cxn>
                  <a:cxn ang="0">
                    <a:pos x="T6" y="T7"/>
                  </a:cxn>
                  <a:cxn ang="0">
                    <a:pos x="T8" y="T9"/>
                  </a:cxn>
                </a:cxnLst>
                <a:rect l="0" t="0" r="r" b="b"/>
                <a:pathLst>
                  <a:path w="438" h="449">
                    <a:moveTo>
                      <a:pt x="0" y="16"/>
                    </a:moveTo>
                    <a:lnTo>
                      <a:pt x="0" y="0"/>
                    </a:lnTo>
                    <a:lnTo>
                      <a:pt x="438" y="432"/>
                    </a:lnTo>
                    <a:lnTo>
                      <a:pt x="438" y="449"/>
                    </a:lnTo>
                    <a:lnTo>
                      <a:pt x="0" y="1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9" name="Freeform 258"/>
              <p:cNvSpPr/>
              <p:nvPr/>
            </p:nvSpPr>
            <p:spPr bwMode="auto">
              <a:xfrm>
                <a:off x="428" y="2220"/>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0" name="Freeform 259"/>
              <p:cNvSpPr/>
              <p:nvPr/>
            </p:nvSpPr>
            <p:spPr bwMode="auto">
              <a:xfrm>
                <a:off x="428" y="2410"/>
                <a:ext cx="438" cy="445"/>
              </a:xfrm>
              <a:custGeom>
                <a:avLst/>
                <a:gdLst>
                  <a:gd name="T0" fmla="*/ 0 w 438"/>
                  <a:gd name="T1" fmla="*/ 14 h 445"/>
                  <a:gd name="T2" fmla="*/ 0 w 438"/>
                  <a:gd name="T3" fmla="*/ 0 h 445"/>
                  <a:gd name="T4" fmla="*/ 438 w 438"/>
                  <a:gd name="T5" fmla="*/ 430 h 445"/>
                  <a:gd name="T6" fmla="*/ 438 w 438"/>
                  <a:gd name="T7" fmla="*/ 445 h 445"/>
                  <a:gd name="T8" fmla="*/ 0 w 438"/>
                  <a:gd name="T9" fmla="*/ 14 h 445"/>
                </a:gdLst>
                <a:ahLst/>
                <a:cxnLst>
                  <a:cxn ang="0">
                    <a:pos x="T0" y="T1"/>
                  </a:cxn>
                  <a:cxn ang="0">
                    <a:pos x="T2" y="T3"/>
                  </a:cxn>
                  <a:cxn ang="0">
                    <a:pos x="T4" y="T5"/>
                  </a:cxn>
                  <a:cxn ang="0">
                    <a:pos x="T6" y="T7"/>
                  </a:cxn>
                  <a:cxn ang="0">
                    <a:pos x="T8" y="T9"/>
                  </a:cxn>
                </a:cxnLst>
                <a:rect l="0" t="0" r="r" b="b"/>
                <a:pathLst>
                  <a:path w="438" h="445">
                    <a:moveTo>
                      <a:pt x="0" y="14"/>
                    </a:moveTo>
                    <a:lnTo>
                      <a:pt x="0" y="0"/>
                    </a:lnTo>
                    <a:lnTo>
                      <a:pt x="438" y="430"/>
                    </a:lnTo>
                    <a:lnTo>
                      <a:pt x="438" y="445"/>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1" name="Freeform 260"/>
              <p:cNvSpPr/>
              <p:nvPr/>
            </p:nvSpPr>
            <p:spPr bwMode="auto">
              <a:xfrm>
                <a:off x="428" y="2662"/>
                <a:ext cx="438" cy="447"/>
              </a:xfrm>
              <a:custGeom>
                <a:avLst/>
                <a:gdLst>
                  <a:gd name="T0" fmla="*/ 0 w 438"/>
                  <a:gd name="T1" fmla="*/ 14 h 447"/>
                  <a:gd name="T2" fmla="*/ 0 w 438"/>
                  <a:gd name="T3" fmla="*/ 0 h 447"/>
                  <a:gd name="T4" fmla="*/ 438 w 438"/>
                  <a:gd name="T5" fmla="*/ 430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0"/>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2" name="Freeform 261"/>
              <p:cNvSpPr/>
              <p:nvPr/>
            </p:nvSpPr>
            <p:spPr bwMode="auto">
              <a:xfrm>
                <a:off x="428" y="2724"/>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3" name="Freeform 262"/>
              <p:cNvSpPr/>
              <p:nvPr/>
            </p:nvSpPr>
            <p:spPr bwMode="auto">
              <a:xfrm>
                <a:off x="428" y="2282"/>
                <a:ext cx="438" cy="447"/>
              </a:xfrm>
              <a:custGeom>
                <a:avLst/>
                <a:gdLst>
                  <a:gd name="T0" fmla="*/ 0 w 438"/>
                  <a:gd name="T1" fmla="*/ 16 h 447"/>
                  <a:gd name="T2" fmla="*/ 0 w 438"/>
                  <a:gd name="T3" fmla="*/ 0 h 447"/>
                  <a:gd name="T4" fmla="*/ 438 w 438"/>
                  <a:gd name="T5" fmla="*/ 432 h 447"/>
                  <a:gd name="T6" fmla="*/ 438 w 438"/>
                  <a:gd name="T7" fmla="*/ 447 h 447"/>
                  <a:gd name="T8" fmla="*/ 0 w 438"/>
                  <a:gd name="T9" fmla="*/ 16 h 447"/>
                </a:gdLst>
                <a:ahLst/>
                <a:cxnLst>
                  <a:cxn ang="0">
                    <a:pos x="T0" y="T1"/>
                  </a:cxn>
                  <a:cxn ang="0">
                    <a:pos x="T2" y="T3"/>
                  </a:cxn>
                  <a:cxn ang="0">
                    <a:pos x="T4" y="T5"/>
                  </a:cxn>
                  <a:cxn ang="0">
                    <a:pos x="T6" y="T7"/>
                  </a:cxn>
                  <a:cxn ang="0">
                    <a:pos x="T8" y="T9"/>
                  </a:cxn>
                </a:cxnLst>
                <a:rect l="0" t="0" r="r" b="b"/>
                <a:pathLst>
                  <a:path w="438" h="447">
                    <a:moveTo>
                      <a:pt x="0" y="16"/>
                    </a:moveTo>
                    <a:lnTo>
                      <a:pt x="0" y="0"/>
                    </a:lnTo>
                    <a:lnTo>
                      <a:pt x="438" y="432"/>
                    </a:lnTo>
                    <a:lnTo>
                      <a:pt x="438" y="447"/>
                    </a:lnTo>
                    <a:lnTo>
                      <a:pt x="0" y="1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284" name="Freeform 182"/>
            <p:cNvSpPr/>
            <p:nvPr/>
          </p:nvSpPr>
          <p:spPr bwMode="auto">
            <a:xfrm rot="5400000" flipV="1">
              <a:off x="1495107" y="1494224"/>
              <a:ext cx="1011238" cy="1011238"/>
            </a:xfrm>
            <a:custGeom>
              <a:avLst/>
              <a:gdLst>
                <a:gd name="T0" fmla="*/ 155255 w 155255"/>
                <a:gd name="T1" fmla="*/ 0 h 431"/>
                <a:gd name="T2" fmla="*/ 0 w 155255"/>
                <a:gd name="T3" fmla="*/ 0 h 431"/>
                <a:gd name="T4" fmla="*/ 431 w 155255"/>
                <a:gd name="T5" fmla="*/ 431 h 431"/>
                <a:gd name="T6" fmla="*/ 415 w 155255"/>
                <a:gd name="T7" fmla="*/ 431 h 431"/>
                <a:gd name="T8" fmla="*/ 155255 w 155255"/>
                <a:gd name="T9" fmla="*/ 0 h 431"/>
              </a:gdLst>
              <a:ahLst/>
              <a:cxnLst>
                <a:cxn ang="0">
                  <a:pos x="T0" y="T1"/>
                </a:cxn>
                <a:cxn ang="0">
                  <a:pos x="T2" y="T3"/>
                </a:cxn>
                <a:cxn ang="0">
                  <a:pos x="T4" y="T5"/>
                </a:cxn>
                <a:cxn ang="0">
                  <a:pos x="T6" y="T7"/>
                </a:cxn>
                <a:cxn ang="0">
                  <a:pos x="T8" y="T9"/>
                </a:cxn>
              </a:cxnLst>
              <a:rect l="0" t="0" r="r" b="b"/>
              <a:pathLst>
                <a:path w="155255" h="431">
                  <a:moveTo>
                    <a:pt x="155255" y="0"/>
                  </a:moveTo>
                  <a:lnTo>
                    <a:pt x="0" y="0"/>
                  </a:lnTo>
                  <a:lnTo>
                    <a:pt x="431" y="431"/>
                  </a:lnTo>
                  <a:lnTo>
                    <a:pt x="415" y="431"/>
                  </a:lnTo>
                  <a:lnTo>
                    <a:pt x="155255" y="0"/>
                  </a:lnTo>
                  <a:close/>
                </a:path>
              </a:pathLst>
            </a:custGeom>
            <a:solidFill>
              <a:schemeClr val="accent2"/>
            </a:solidFill>
            <a:ln>
              <a:noFill/>
            </a:ln>
          </p:spPr>
          <p:txBody>
            <a:bodyPr vert="horz" wrap="square" lIns="91440" tIns="45720" rIns="91440" bIns="45720" numCol="1" anchor="t" anchorCtr="0" compatLnSpc="1"/>
            <a:lstStyle/>
            <a:p>
              <a:endParaRPr lang="zh-CN" altLang="en-US"/>
            </a:p>
          </p:txBody>
        </p:sp>
        <p:grpSp>
          <p:nvGrpSpPr>
            <p:cNvPr id="285" name="Group 250"/>
            <p:cNvGrpSpPr>
              <a:grpSpLocks noChangeAspect="1"/>
            </p:cNvGrpSpPr>
            <p:nvPr/>
          </p:nvGrpSpPr>
          <p:grpSpPr bwMode="auto">
            <a:xfrm rot="5400000" flipH="1" flipV="1">
              <a:off x="2054865" y="145641"/>
              <a:ext cx="695325" cy="1811338"/>
              <a:chOff x="428" y="2220"/>
              <a:chExt cx="438" cy="1141"/>
            </a:xfrm>
            <a:grpFill/>
          </p:grpSpPr>
          <p:sp>
            <p:nvSpPr>
              <p:cNvPr id="286" name="Freeform 251"/>
              <p:cNvSpPr/>
              <p:nvPr/>
            </p:nvSpPr>
            <p:spPr bwMode="auto">
              <a:xfrm>
                <a:off x="428" y="2346"/>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7" name="Freeform 252"/>
              <p:cNvSpPr/>
              <p:nvPr/>
            </p:nvSpPr>
            <p:spPr bwMode="auto">
              <a:xfrm>
                <a:off x="428" y="2598"/>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8" name="Freeform 253"/>
              <p:cNvSpPr/>
              <p:nvPr/>
            </p:nvSpPr>
            <p:spPr bwMode="auto">
              <a:xfrm>
                <a:off x="428" y="2850"/>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9" name="Freeform 254"/>
              <p:cNvSpPr/>
              <p:nvPr/>
            </p:nvSpPr>
            <p:spPr bwMode="auto">
              <a:xfrm>
                <a:off x="428" y="2472"/>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0" name="Freeform 255"/>
              <p:cNvSpPr/>
              <p:nvPr/>
            </p:nvSpPr>
            <p:spPr bwMode="auto">
              <a:xfrm>
                <a:off x="428" y="2914"/>
                <a:ext cx="438" cy="447"/>
              </a:xfrm>
              <a:custGeom>
                <a:avLst/>
                <a:gdLst>
                  <a:gd name="T0" fmla="*/ 0 w 438"/>
                  <a:gd name="T1" fmla="*/ 14 h 447"/>
                  <a:gd name="T2" fmla="*/ 0 w 438"/>
                  <a:gd name="T3" fmla="*/ 0 h 447"/>
                  <a:gd name="T4" fmla="*/ 438 w 438"/>
                  <a:gd name="T5" fmla="*/ 430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0"/>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1" name="Freeform 256"/>
              <p:cNvSpPr/>
              <p:nvPr/>
            </p:nvSpPr>
            <p:spPr bwMode="auto">
              <a:xfrm>
                <a:off x="428" y="2788"/>
                <a:ext cx="438" cy="447"/>
              </a:xfrm>
              <a:custGeom>
                <a:avLst/>
                <a:gdLst>
                  <a:gd name="T0" fmla="*/ 0 w 438"/>
                  <a:gd name="T1" fmla="*/ 14 h 447"/>
                  <a:gd name="T2" fmla="*/ 0 w 438"/>
                  <a:gd name="T3" fmla="*/ 0 h 447"/>
                  <a:gd name="T4" fmla="*/ 438 w 438"/>
                  <a:gd name="T5" fmla="*/ 430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0"/>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2" name="Freeform 257"/>
              <p:cNvSpPr/>
              <p:nvPr/>
            </p:nvSpPr>
            <p:spPr bwMode="auto">
              <a:xfrm>
                <a:off x="428" y="2534"/>
                <a:ext cx="438" cy="449"/>
              </a:xfrm>
              <a:custGeom>
                <a:avLst/>
                <a:gdLst>
                  <a:gd name="T0" fmla="*/ 0 w 438"/>
                  <a:gd name="T1" fmla="*/ 16 h 449"/>
                  <a:gd name="T2" fmla="*/ 0 w 438"/>
                  <a:gd name="T3" fmla="*/ 0 h 449"/>
                  <a:gd name="T4" fmla="*/ 438 w 438"/>
                  <a:gd name="T5" fmla="*/ 432 h 449"/>
                  <a:gd name="T6" fmla="*/ 438 w 438"/>
                  <a:gd name="T7" fmla="*/ 449 h 449"/>
                  <a:gd name="T8" fmla="*/ 0 w 438"/>
                  <a:gd name="T9" fmla="*/ 16 h 449"/>
                </a:gdLst>
                <a:ahLst/>
                <a:cxnLst>
                  <a:cxn ang="0">
                    <a:pos x="T0" y="T1"/>
                  </a:cxn>
                  <a:cxn ang="0">
                    <a:pos x="T2" y="T3"/>
                  </a:cxn>
                  <a:cxn ang="0">
                    <a:pos x="T4" y="T5"/>
                  </a:cxn>
                  <a:cxn ang="0">
                    <a:pos x="T6" y="T7"/>
                  </a:cxn>
                  <a:cxn ang="0">
                    <a:pos x="T8" y="T9"/>
                  </a:cxn>
                </a:cxnLst>
                <a:rect l="0" t="0" r="r" b="b"/>
                <a:pathLst>
                  <a:path w="438" h="449">
                    <a:moveTo>
                      <a:pt x="0" y="16"/>
                    </a:moveTo>
                    <a:lnTo>
                      <a:pt x="0" y="0"/>
                    </a:lnTo>
                    <a:lnTo>
                      <a:pt x="438" y="432"/>
                    </a:lnTo>
                    <a:lnTo>
                      <a:pt x="438" y="449"/>
                    </a:lnTo>
                    <a:lnTo>
                      <a:pt x="0" y="1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3" name="Freeform 258"/>
              <p:cNvSpPr/>
              <p:nvPr/>
            </p:nvSpPr>
            <p:spPr bwMode="auto">
              <a:xfrm>
                <a:off x="428" y="2220"/>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4" name="Freeform 259"/>
              <p:cNvSpPr/>
              <p:nvPr/>
            </p:nvSpPr>
            <p:spPr bwMode="auto">
              <a:xfrm>
                <a:off x="428" y="2410"/>
                <a:ext cx="438" cy="445"/>
              </a:xfrm>
              <a:custGeom>
                <a:avLst/>
                <a:gdLst>
                  <a:gd name="T0" fmla="*/ 0 w 438"/>
                  <a:gd name="T1" fmla="*/ 14 h 445"/>
                  <a:gd name="T2" fmla="*/ 0 w 438"/>
                  <a:gd name="T3" fmla="*/ 0 h 445"/>
                  <a:gd name="T4" fmla="*/ 438 w 438"/>
                  <a:gd name="T5" fmla="*/ 430 h 445"/>
                  <a:gd name="T6" fmla="*/ 438 w 438"/>
                  <a:gd name="T7" fmla="*/ 445 h 445"/>
                  <a:gd name="T8" fmla="*/ 0 w 438"/>
                  <a:gd name="T9" fmla="*/ 14 h 445"/>
                </a:gdLst>
                <a:ahLst/>
                <a:cxnLst>
                  <a:cxn ang="0">
                    <a:pos x="T0" y="T1"/>
                  </a:cxn>
                  <a:cxn ang="0">
                    <a:pos x="T2" y="T3"/>
                  </a:cxn>
                  <a:cxn ang="0">
                    <a:pos x="T4" y="T5"/>
                  </a:cxn>
                  <a:cxn ang="0">
                    <a:pos x="T6" y="T7"/>
                  </a:cxn>
                  <a:cxn ang="0">
                    <a:pos x="T8" y="T9"/>
                  </a:cxn>
                </a:cxnLst>
                <a:rect l="0" t="0" r="r" b="b"/>
                <a:pathLst>
                  <a:path w="438" h="445">
                    <a:moveTo>
                      <a:pt x="0" y="14"/>
                    </a:moveTo>
                    <a:lnTo>
                      <a:pt x="0" y="0"/>
                    </a:lnTo>
                    <a:lnTo>
                      <a:pt x="438" y="430"/>
                    </a:lnTo>
                    <a:lnTo>
                      <a:pt x="438" y="445"/>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5" name="Freeform 260"/>
              <p:cNvSpPr/>
              <p:nvPr/>
            </p:nvSpPr>
            <p:spPr bwMode="auto">
              <a:xfrm>
                <a:off x="428" y="2662"/>
                <a:ext cx="438" cy="447"/>
              </a:xfrm>
              <a:custGeom>
                <a:avLst/>
                <a:gdLst>
                  <a:gd name="T0" fmla="*/ 0 w 438"/>
                  <a:gd name="T1" fmla="*/ 14 h 447"/>
                  <a:gd name="T2" fmla="*/ 0 w 438"/>
                  <a:gd name="T3" fmla="*/ 0 h 447"/>
                  <a:gd name="T4" fmla="*/ 438 w 438"/>
                  <a:gd name="T5" fmla="*/ 430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0"/>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6" name="Freeform 261"/>
              <p:cNvSpPr/>
              <p:nvPr/>
            </p:nvSpPr>
            <p:spPr bwMode="auto">
              <a:xfrm>
                <a:off x="428" y="2724"/>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7" name="Freeform 262"/>
              <p:cNvSpPr/>
              <p:nvPr/>
            </p:nvSpPr>
            <p:spPr bwMode="auto">
              <a:xfrm>
                <a:off x="428" y="2282"/>
                <a:ext cx="438" cy="447"/>
              </a:xfrm>
              <a:custGeom>
                <a:avLst/>
                <a:gdLst>
                  <a:gd name="T0" fmla="*/ 0 w 438"/>
                  <a:gd name="T1" fmla="*/ 16 h 447"/>
                  <a:gd name="T2" fmla="*/ 0 w 438"/>
                  <a:gd name="T3" fmla="*/ 0 h 447"/>
                  <a:gd name="T4" fmla="*/ 438 w 438"/>
                  <a:gd name="T5" fmla="*/ 432 h 447"/>
                  <a:gd name="T6" fmla="*/ 438 w 438"/>
                  <a:gd name="T7" fmla="*/ 447 h 447"/>
                  <a:gd name="T8" fmla="*/ 0 w 438"/>
                  <a:gd name="T9" fmla="*/ 16 h 447"/>
                </a:gdLst>
                <a:ahLst/>
                <a:cxnLst>
                  <a:cxn ang="0">
                    <a:pos x="T0" y="T1"/>
                  </a:cxn>
                  <a:cxn ang="0">
                    <a:pos x="T2" y="T3"/>
                  </a:cxn>
                  <a:cxn ang="0">
                    <a:pos x="T4" y="T5"/>
                  </a:cxn>
                  <a:cxn ang="0">
                    <a:pos x="T6" y="T7"/>
                  </a:cxn>
                  <a:cxn ang="0">
                    <a:pos x="T8" y="T9"/>
                  </a:cxn>
                </a:cxnLst>
                <a:rect l="0" t="0" r="r" b="b"/>
                <a:pathLst>
                  <a:path w="438" h="447">
                    <a:moveTo>
                      <a:pt x="0" y="16"/>
                    </a:moveTo>
                    <a:lnTo>
                      <a:pt x="0" y="0"/>
                    </a:lnTo>
                    <a:lnTo>
                      <a:pt x="438" y="432"/>
                    </a:lnTo>
                    <a:lnTo>
                      <a:pt x="438" y="447"/>
                    </a:lnTo>
                    <a:lnTo>
                      <a:pt x="0" y="1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sp>
        <p:nvSpPr>
          <p:cNvPr id="303" name="直角三角形 302"/>
          <p:cNvSpPr/>
          <p:nvPr/>
        </p:nvSpPr>
        <p:spPr>
          <a:xfrm flipV="1">
            <a:off x="-11430" y="0"/>
            <a:ext cx="2932430" cy="24193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5" name="文本框 304"/>
          <p:cNvSpPr txBox="1"/>
          <p:nvPr/>
        </p:nvSpPr>
        <p:spPr>
          <a:xfrm>
            <a:off x="10512294" y="2723361"/>
            <a:ext cx="309880" cy="1322070"/>
          </a:xfrm>
          <a:prstGeom prst="rect">
            <a:avLst/>
          </a:prstGeom>
          <a:noFill/>
        </p:spPr>
        <p:txBody>
          <a:bodyPr wrap="none" rtlCol="0">
            <a:spAutoFit/>
            <a:scene3d>
              <a:camera prst="orthographicFront"/>
              <a:lightRig rig="threePt" dir="t"/>
            </a:scene3d>
            <a:sp3d contourW="12700"/>
          </a:bodyPr>
          <a:lstStyle/>
          <a:p>
            <a:pPr algn="r"/>
            <a:endParaRPr lang="zh-CN" altLang="en-US" sz="8000" b="1" dirty="0">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a:cs typeface="+mn-ea"/>
              <a:sym typeface="+mn-lt"/>
            </a:endParaRPr>
          </a:p>
        </p:txBody>
      </p:sp>
      <p:sp>
        <p:nvSpPr>
          <p:cNvPr id="2" name="文本框 1"/>
          <p:cNvSpPr txBox="1"/>
          <p:nvPr/>
        </p:nvSpPr>
        <p:spPr>
          <a:xfrm>
            <a:off x="2658110" y="529590"/>
            <a:ext cx="6861175" cy="953135"/>
          </a:xfrm>
          <a:prstGeom prst="rect">
            <a:avLst/>
          </a:prstGeom>
          <a:noFill/>
        </p:spPr>
        <p:txBody>
          <a:bodyPr wrap="square" rtlCol="0">
            <a:spAutoFit/>
          </a:bodyPr>
          <a:p>
            <a:pPr algn="ctr"/>
            <a:r>
              <a:rPr lang="zh-CN" altLang="en-US" sz="2800">
                <a:latin typeface="方正小标宋简体" panose="03000509000000000000" charset="-122"/>
                <a:ea typeface="方正小标宋简体" panose="03000509000000000000" charset="-122"/>
                <a:cs typeface="方正小标宋简体" panose="03000509000000000000" charset="-122"/>
              </a:rPr>
              <a:t>小路口镇人民政府</a:t>
            </a:r>
            <a:r>
              <a:rPr lang="en-US" altLang="zh-CN" sz="2800">
                <a:latin typeface="方正小标宋简体" panose="03000509000000000000" charset="-122"/>
                <a:ea typeface="方正小标宋简体" panose="03000509000000000000" charset="-122"/>
                <a:cs typeface="方正小标宋简体" panose="03000509000000000000" charset="-122"/>
              </a:rPr>
              <a:t>2024</a:t>
            </a:r>
            <a:r>
              <a:rPr lang="zh-CN" altLang="en-US" sz="2800">
                <a:latin typeface="方正小标宋简体" panose="03000509000000000000" charset="-122"/>
                <a:ea typeface="方正小标宋简体" panose="03000509000000000000" charset="-122"/>
                <a:cs typeface="方正小标宋简体" panose="03000509000000000000" charset="-122"/>
              </a:rPr>
              <a:t>年政府信息公开</a:t>
            </a:r>
            <a:endParaRPr lang="zh-CN" altLang="en-US" sz="2800">
              <a:latin typeface="方正小标宋简体" panose="03000509000000000000" charset="-122"/>
              <a:ea typeface="方正小标宋简体" panose="03000509000000000000" charset="-122"/>
              <a:cs typeface="方正小标宋简体" panose="03000509000000000000" charset="-122"/>
            </a:endParaRPr>
          </a:p>
          <a:p>
            <a:pPr algn="ctr"/>
            <a:r>
              <a:rPr lang="zh-CN" altLang="en-US" sz="2800">
                <a:latin typeface="方正小标宋简体" panose="03000509000000000000" charset="-122"/>
                <a:ea typeface="方正小标宋简体" panose="03000509000000000000" charset="-122"/>
                <a:cs typeface="方正小标宋简体" panose="03000509000000000000" charset="-122"/>
              </a:rPr>
              <a:t>工作年度报告</a:t>
            </a:r>
            <a:endParaRPr lang="zh-CN" altLang="en-US" sz="2800">
              <a:latin typeface="方正小标宋简体" panose="03000509000000000000" charset="-122"/>
              <a:ea typeface="方正小标宋简体" panose="03000509000000000000" charset="-122"/>
              <a:cs typeface="方正小标宋简体" panose="03000509000000000000" charset="-122"/>
            </a:endParaRPr>
          </a:p>
        </p:txBody>
      </p:sp>
      <p:sp>
        <p:nvSpPr>
          <p:cNvPr id="3" name="文本框 2"/>
          <p:cNvSpPr txBox="1"/>
          <p:nvPr/>
        </p:nvSpPr>
        <p:spPr>
          <a:xfrm>
            <a:off x="1234440" y="1957070"/>
            <a:ext cx="9892665" cy="3528060"/>
          </a:xfrm>
          <a:prstGeom prst="rect">
            <a:avLst/>
          </a:prstGeom>
          <a:noFill/>
        </p:spPr>
        <p:txBody>
          <a:bodyPr wrap="square" rtlCol="0">
            <a:noAutofit/>
          </a:bodyPr>
          <a:p>
            <a:r>
              <a:rPr lang="zh-CN" altLang="en-US"/>
              <a:t>（五）监督保障情况</a:t>
            </a:r>
            <a:endParaRPr lang="zh-CN" altLang="en-US"/>
          </a:p>
          <a:p>
            <a:r>
              <a:rPr lang="zh-CN" altLang="en-US"/>
              <a:t>一是加强政务公开队伍建设，对各部门站所、政务公开工作人员等进行定期培训，加强主动公开、依申请公开、政策解读等相关业务技能培训。同时，将政务公开工作与日常工作相结合，不断强化政务公开意识，抓好工作落实。二是常态化开展日常政务公开工作监督检查，结合我镇实际，每季度进行政务公开工作自查，梳理网站各栏目更新情况，督促政务公开工作落到实处。三是不断规范政府信息公开流程，严格落实信息发布</a:t>
            </a:r>
            <a:r>
              <a:rPr lang="en-US" altLang="zh-CN"/>
              <a:t>“</a:t>
            </a:r>
            <a:r>
              <a:rPr lang="zh-CN" altLang="en-US"/>
              <a:t>三审三校</a:t>
            </a:r>
            <a:r>
              <a:rPr lang="en-US" altLang="zh-CN"/>
              <a:t>”</a:t>
            </a:r>
            <a:r>
              <a:rPr lang="zh-CN" altLang="en-US"/>
              <a:t>制度，按规定做好公开信息审核把关工作，审核每条信息的真实性、合理性，真正做到涉密信息不上网、上网信息不涉密。</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05"/>
                                        </p:tgtEl>
                                        <p:attrNameLst>
                                          <p:attrName>style.visibility</p:attrName>
                                        </p:attrNameLst>
                                      </p:cBhvr>
                                      <p:to>
                                        <p:strVal val="visible"/>
                                      </p:to>
                                    </p:set>
                                    <p:anim calcmode="lin" valueType="num">
                                      <p:cBhvr additive="base">
                                        <p:cTn id="7" dur="500" fill="hold"/>
                                        <p:tgtEl>
                                          <p:spTgt spid="305"/>
                                        </p:tgtEl>
                                        <p:attrNameLst>
                                          <p:attrName>ppt_x</p:attrName>
                                        </p:attrNameLst>
                                      </p:cBhvr>
                                      <p:tavLst>
                                        <p:tav tm="0">
                                          <p:val>
                                            <p:strVal val="1+#ppt_w/2"/>
                                          </p:val>
                                        </p:tav>
                                        <p:tav tm="100000">
                                          <p:val>
                                            <p:strVal val="#ppt_x"/>
                                          </p:val>
                                        </p:tav>
                                      </p:tavLst>
                                    </p:anim>
                                    <p:anim calcmode="lin" valueType="num">
                                      <p:cBhvr additive="base">
                                        <p:cTn id="8" dur="500" fill="hold"/>
                                        <p:tgtEl>
                                          <p:spTgt spid="30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 name="Freeform 193"/>
          <p:cNvSpPr>
            <a:spLocks noEditPoints="1"/>
          </p:cNvSpPr>
          <p:nvPr/>
        </p:nvSpPr>
        <p:spPr bwMode="auto">
          <a:xfrm rot="5400000" flipV="1">
            <a:off x="895093" y="-902354"/>
            <a:ext cx="6709277" cy="8518537"/>
          </a:xfrm>
          <a:custGeom>
            <a:avLst/>
            <a:gdLst>
              <a:gd name="T0" fmla="*/ 152782 w 153474"/>
              <a:gd name="T1" fmla="*/ 0 h 2500"/>
              <a:gd name="T2" fmla="*/ 152765 w 153474"/>
              <a:gd name="T3" fmla="*/ 0 h 2500"/>
              <a:gd name="T4" fmla="*/ 0 w 153474"/>
              <a:gd name="T5" fmla="*/ 2500 h 2500"/>
              <a:gd name="T6" fmla="*/ 0 w 153474"/>
              <a:gd name="T7" fmla="*/ 2486 h 2500"/>
              <a:gd name="T8" fmla="*/ 152782 w 153474"/>
              <a:gd name="T9" fmla="*/ 0 h 2500"/>
              <a:gd name="T10" fmla="*/ 152844 w 153474"/>
              <a:gd name="T11" fmla="*/ 0 h 2500"/>
              <a:gd name="T12" fmla="*/ 152829 w 153474"/>
              <a:gd name="T13" fmla="*/ 0 h 2500"/>
              <a:gd name="T14" fmla="*/ 0 w 153474"/>
              <a:gd name="T15" fmla="*/ 2438 h 2500"/>
              <a:gd name="T16" fmla="*/ 0 w 153474"/>
              <a:gd name="T17" fmla="*/ 2424 h 2500"/>
              <a:gd name="T18" fmla="*/ 152844 w 153474"/>
              <a:gd name="T19" fmla="*/ 0 h 2500"/>
              <a:gd name="T20" fmla="*/ 152908 w 153474"/>
              <a:gd name="T21" fmla="*/ 0 h 2500"/>
              <a:gd name="T22" fmla="*/ 152893 w 153474"/>
              <a:gd name="T23" fmla="*/ 0 h 2500"/>
              <a:gd name="T24" fmla="*/ 0 w 153474"/>
              <a:gd name="T25" fmla="*/ 2374 h 2500"/>
              <a:gd name="T26" fmla="*/ 0 w 153474"/>
              <a:gd name="T27" fmla="*/ 2360 h 2500"/>
              <a:gd name="T28" fmla="*/ 152908 w 153474"/>
              <a:gd name="T29" fmla="*/ 0 h 2500"/>
              <a:gd name="T30" fmla="*/ 152969 w 153474"/>
              <a:gd name="T31" fmla="*/ 0 h 2500"/>
              <a:gd name="T32" fmla="*/ 152955 w 153474"/>
              <a:gd name="T33" fmla="*/ 0 h 2500"/>
              <a:gd name="T34" fmla="*/ 0 w 153474"/>
              <a:gd name="T35" fmla="*/ 2313 h 2500"/>
              <a:gd name="T36" fmla="*/ 0 w 153474"/>
              <a:gd name="T37" fmla="*/ 2296 h 2500"/>
              <a:gd name="T38" fmla="*/ 152969 w 153474"/>
              <a:gd name="T39" fmla="*/ 0 h 2500"/>
              <a:gd name="T40" fmla="*/ 153033 w 153474"/>
              <a:gd name="T41" fmla="*/ 0 h 2500"/>
              <a:gd name="T42" fmla="*/ 153017 w 153474"/>
              <a:gd name="T43" fmla="*/ 0 h 2500"/>
              <a:gd name="T44" fmla="*/ 0 w 153474"/>
              <a:gd name="T45" fmla="*/ 2249 h 2500"/>
              <a:gd name="T46" fmla="*/ 0 w 153474"/>
              <a:gd name="T47" fmla="*/ 2235 h 2500"/>
              <a:gd name="T48" fmla="*/ 153033 w 153474"/>
              <a:gd name="T49" fmla="*/ 0 h 2500"/>
              <a:gd name="T50" fmla="*/ 153095 w 153474"/>
              <a:gd name="T51" fmla="*/ 0 h 2500"/>
              <a:gd name="T52" fmla="*/ 153081 w 153474"/>
              <a:gd name="T53" fmla="*/ 0 h 2500"/>
              <a:gd name="T54" fmla="*/ 0 w 153474"/>
              <a:gd name="T55" fmla="*/ 2187 h 2500"/>
              <a:gd name="T56" fmla="*/ 0 w 153474"/>
              <a:gd name="T57" fmla="*/ 2171 h 2500"/>
              <a:gd name="T58" fmla="*/ 153095 w 153474"/>
              <a:gd name="T59" fmla="*/ 0 h 2500"/>
              <a:gd name="T60" fmla="*/ 153159 w 153474"/>
              <a:gd name="T61" fmla="*/ 0 h 2500"/>
              <a:gd name="T62" fmla="*/ 153144 w 153474"/>
              <a:gd name="T63" fmla="*/ 0 h 2500"/>
              <a:gd name="T64" fmla="*/ 0 w 153474"/>
              <a:gd name="T65" fmla="*/ 2123 h 2500"/>
              <a:gd name="T66" fmla="*/ 0 w 153474"/>
              <a:gd name="T67" fmla="*/ 2109 h 2500"/>
              <a:gd name="T68" fmla="*/ 153159 w 153474"/>
              <a:gd name="T69" fmla="*/ 0 h 2500"/>
              <a:gd name="T70" fmla="*/ 153223 w 153474"/>
              <a:gd name="T71" fmla="*/ 0 h 2500"/>
              <a:gd name="T72" fmla="*/ 153206 w 153474"/>
              <a:gd name="T73" fmla="*/ 0 h 2500"/>
              <a:gd name="T74" fmla="*/ 0 w 153474"/>
              <a:gd name="T75" fmla="*/ 2062 h 2500"/>
              <a:gd name="T76" fmla="*/ 0 w 153474"/>
              <a:gd name="T77" fmla="*/ 2045 h 2500"/>
              <a:gd name="T78" fmla="*/ 153223 w 153474"/>
              <a:gd name="T79" fmla="*/ 0 h 2500"/>
              <a:gd name="T80" fmla="*/ 153284 w 153474"/>
              <a:gd name="T81" fmla="*/ 0 h 2500"/>
              <a:gd name="T82" fmla="*/ 153270 w 153474"/>
              <a:gd name="T83" fmla="*/ 0 h 2500"/>
              <a:gd name="T84" fmla="*/ 0 w 153474"/>
              <a:gd name="T85" fmla="*/ 1998 h 2500"/>
              <a:gd name="T86" fmla="*/ 0 w 153474"/>
              <a:gd name="T87" fmla="*/ 1984 h 2500"/>
              <a:gd name="T88" fmla="*/ 153284 w 153474"/>
              <a:gd name="T89" fmla="*/ 0 h 2500"/>
              <a:gd name="T90" fmla="*/ 153346 w 153474"/>
              <a:gd name="T91" fmla="*/ 0 h 2500"/>
              <a:gd name="T92" fmla="*/ 153332 w 153474"/>
              <a:gd name="T93" fmla="*/ 0 h 2500"/>
              <a:gd name="T94" fmla="*/ 0 w 153474"/>
              <a:gd name="T95" fmla="*/ 1936 h 2500"/>
              <a:gd name="T96" fmla="*/ 0 w 153474"/>
              <a:gd name="T97" fmla="*/ 1920 h 2500"/>
              <a:gd name="T98" fmla="*/ 153346 w 153474"/>
              <a:gd name="T99" fmla="*/ 0 h 2500"/>
              <a:gd name="T100" fmla="*/ 153410 w 153474"/>
              <a:gd name="T101" fmla="*/ 0 h 2500"/>
              <a:gd name="T102" fmla="*/ 153396 w 153474"/>
              <a:gd name="T103" fmla="*/ 0 h 2500"/>
              <a:gd name="T104" fmla="*/ 0 w 153474"/>
              <a:gd name="T105" fmla="*/ 1873 h 2500"/>
              <a:gd name="T106" fmla="*/ 0 w 153474"/>
              <a:gd name="T107" fmla="*/ 1858 h 2500"/>
              <a:gd name="T108" fmla="*/ 153410 w 153474"/>
              <a:gd name="T109" fmla="*/ 0 h 2500"/>
              <a:gd name="T110" fmla="*/ 153474 w 153474"/>
              <a:gd name="T111" fmla="*/ 0 h 2500"/>
              <a:gd name="T112" fmla="*/ 153457 w 153474"/>
              <a:gd name="T113" fmla="*/ 0 h 2500"/>
              <a:gd name="T114" fmla="*/ 0 w 153474"/>
              <a:gd name="T115" fmla="*/ 1811 h 2500"/>
              <a:gd name="T116" fmla="*/ 0 w 153474"/>
              <a:gd name="T117" fmla="*/ 1794 h 2500"/>
              <a:gd name="T118" fmla="*/ 153474 w 153474"/>
              <a:gd name="T119" fmla="*/ 0 h 2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53474" h="2500">
                <a:moveTo>
                  <a:pt x="152782" y="0"/>
                </a:moveTo>
                <a:lnTo>
                  <a:pt x="152765" y="0"/>
                </a:lnTo>
                <a:lnTo>
                  <a:pt x="0" y="2500"/>
                </a:lnTo>
                <a:lnTo>
                  <a:pt x="0" y="2486"/>
                </a:lnTo>
                <a:lnTo>
                  <a:pt x="152782" y="0"/>
                </a:lnTo>
                <a:close/>
                <a:moveTo>
                  <a:pt x="152844" y="0"/>
                </a:moveTo>
                <a:lnTo>
                  <a:pt x="152829" y="0"/>
                </a:lnTo>
                <a:lnTo>
                  <a:pt x="0" y="2438"/>
                </a:lnTo>
                <a:lnTo>
                  <a:pt x="0" y="2424"/>
                </a:lnTo>
                <a:lnTo>
                  <a:pt x="152844" y="0"/>
                </a:lnTo>
                <a:close/>
                <a:moveTo>
                  <a:pt x="152908" y="0"/>
                </a:moveTo>
                <a:lnTo>
                  <a:pt x="152893" y="0"/>
                </a:lnTo>
                <a:lnTo>
                  <a:pt x="0" y="2374"/>
                </a:lnTo>
                <a:lnTo>
                  <a:pt x="0" y="2360"/>
                </a:lnTo>
                <a:lnTo>
                  <a:pt x="152908" y="0"/>
                </a:lnTo>
                <a:close/>
                <a:moveTo>
                  <a:pt x="152969" y="0"/>
                </a:moveTo>
                <a:lnTo>
                  <a:pt x="152955" y="0"/>
                </a:lnTo>
                <a:lnTo>
                  <a:pt x="0" y="2313"/>
                </a:lnTo>
                <a:lnTo>
                  <a:pt x="0" y="2296"/>
                </a:lnTo>
                <a:lnTo>
                  <a:pt x="152969" y="0"/>
                </a:lnTo>
                <a:close/>
                <a:moveTo>
                  <a:pt x="153033" y="0"/>
                </a:moveTo>
                <a:lnTo>
                  <a:pt x="153017" y="0"/>
                </a:lnTo>
                <a:lnTo>
                  <a:pt x="0" y="2249"/>
                </a:lnTo>
                <a:lnTo>
                  <a:pt x="0" y="2235"/>
                </a:lnTo>
                <a:lnTo>
                  <a:pt x="153033" y="0"/>
                </a:lnTo>
                <a:close/>
                <a:moveTo>
                  <a:pt x="153095" y="0"/>
                </a:moveTo>
                <a:lnTo>
                  <a:pt x="153081" y="0"/>
                </a:lnTo>
                <a:lnTo>
                  <a:pt x="0" y="2187"/>
                </a:lnTo>
                <a:lnTo>
                  <a:pt x="0" y="2171"/>
                </a:lnTo>
                <a:lnTo>
                  <a:pt x="153095" y="0"/>
                </a:lnTo>
                <a:close/>
                <a:moveTo>
                  <a:pt x="153159" y="0"/>
                </a:moveTo>
                <a:lnTo>
                  <a:pt x="153144" y="0"/>
                </a:lnTo>
                <a:lnTo>
                  <a:pt x="0" y="2123"/>
                </a:lnTo>
                <a:lnTo>
                  <a:pt x="0" y="2109"/>
                </a:lnTo>
                <a:lnTo>
                  <a:pt x="153159" y="0"/>
                </a:lnTo>
                <a:close/>
                <a:moveTo>
                  <a:pt x="153223" y="0"/>
                </a:moveTo>
                <a:lnTo>
                  <a:pt x="153206" y="0"/>
                </a:lnTo>
                <a:lnTo>
                  <a:pt x="0" y="2062"/>
                </a:lnTo>
                <a:lnTo>
                  <a:pt x="0" y="2045"/>
                </a:lnTo>
                <a:lnTo>
                  <a:pt x="153223" y="0"/>
                </a:lnTo>
                <a:close/>
                <a:moveTo>
                  <a:pt x="153284" y="0"/>
                </a:moveTo>
                <a:lnTo>
                  <a:pt x="153270" y="0"/>
                </a:lnTo>
                <a:lnTo>
                  <a:pt x="0" y="1998"/>
                </a:lnTo>
                <a:lnTo>
                  <a:pt x="0" y="1984"/>
                </a:lnTo>
                <a:lnTo>
                  <a:pt x="153284" y="0"/>
                </a:lnTo>
                <a:close/>
                <a:moveTo>
                  <a:pt x="153346" y="0"/>
                </a:moveTo>
                <a:lnTo>
                  <a:pt x="153332" y="0"/>
                </a:lnTo>
                <a:lnTo>
                  <a:pt x="0" y="1936"/>
                </a:lnTo>
                <a:lnTo>
                  <a:pt x="0" y="1920"/>
                </a:lnTo>
                <a:lnTo>
                  <a:pt x="153346" y="0"/>
                </a:lnTo>
                <a:close/>
                <a:moveTo>
                  <a:pt x="153410" y="0"/>
                </a:moveTo>
                <a:lnTo>
                  <a:pt x="153396" y="0"/>
                </a:lnTo>
                <a:lnTo>
                  <a:pt x="0" y="1873"/>
                </a:lnTo>
                <a:lnTo>
                  <a:pt x="0" y="1858"/>
                </a:lnTo>
                <a:lnTo>
                  <a:pt x="153410" y="0"/>
                </a:lnTo>
                <a:close/>
                <a:moveTo>
                  <a:pt x="153474" y="0"/>
                </a:moveTo>
                <a:lnTo>
                  <a:pt x="153457" y="0"/>
                </a:lnTo>
                <a:lnTo>
                  <a:pt x="0" y="1811"/>
                </a:lnTo>
                <a:lnTo>
                  <a:pt x="0" y="1794"/>
                </a:lnTo>
                <a:lnTo>
                  <a:pt x="153474" y="0"/>
                </a:lnTo>
                <a:close/>
              </a:path>
            </a:pathLst>
          </a:custGeom>
          <a:solidFill>
            <a:schemeClr val="bg1">
              <a:lumMod val="85000"/>
            </a:schemeClr>
          </a:solidFill>
          <a:ln>
            <a:noFill/>
          </a:ln>
        </p:spPr>
        <p:txBody>
          <a:bodyPr vert="horz" wrap="square" lIns="91440" tIns="45720" rIns="91440" bIns="45720" numCol="1" anchor="t" anchorCtr="0" compatLnSpc="1"/>
          <a:lstStyle/>
          <a:p>
            <a:endParaRPr lang="zh-CN" altLang="en-US"/>
          </a:p>
        </p:txBody>
      </p:sp>
      <p:sp>
        <p:nvSpPr>
          <p:cNvPr id="166" name="AutoShape 161"/>
          <p:cNvSpPr>
            <a:spLocks noChangeAspect="1" noChangeArrowheads="1" noTextEdit="1"/>
          </p:cNvSpPr>
          <p:nvPr/>
        </p:nvSpPr>
        <p:spPr bwMode="auto">
          <a:xfrm rot="16200000">
            <a:off x="6041006" y="-6041005"/>
            <a:ext cx="109990" cy="1219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grpSp>
        <p:nvGrpSpPr>
          <p:cNvPr id="226" name="组合 225"/>
          <p:cNvGrpSpPr/>
          <p:nvPr/>
        </p:nvGrpSpPr>
        <p:grpSpPr>
          <a:xfrm flipV="1">
            <a:off x="9337307" y="3663449"/>
            <a:ext cx="2854693" cy="3194551"/>
            <a:chOff x="5649154" y="-15922"/>
            <a:chExt cx="6052815" cy="6773418"/>
          </a:xfrm>
        </p:grpSpPr>
        <p:sp>
          <p:nvSpPr>
            <p:cNvPr id="171" name="Freeform 167"/>
            <p:cNvSpPr/>
            <p:nvPr/>
          </p:nvSpPr>
          <p:spPr bwMode="auto">
            <a:xfrm rot="16200000">
              <a:off x="5318235" y="330921"/>
              <a:ext cx="6711200" cy="6049361"/>
            </a:xfrm>
            <a:custGeom>
              <a:avLst/>
              <a:gdLst>
                <a:gd name="T0" fmla="*/ 153518 w 153518"/>
                <a:gd name="T1" fmla="*/ 1751 h 1751"/>
                <a:gd name="T2" fmla="*/ 153518 w 153518"/>
                <a:gd name="T3" fmla="*/ 0 h 1751"/>
                <a:gd name="T4" fmla="*/ 0 w 153518"/>
                <a:gd name="T5" fmla="*/ 1751 h 1751"/>
                <a:gd name="T6" fmla="*/ 153518 w 153518"/>
                <a:gd name="T7" fmla="*/ 1751 h 1751"/>
              </a:gdLst>
              <a:ahLst/>
              <a:cxnLst>
                <a:cxn ang="0">
                  <a:pos x="T0" y="T1"/>
                </a:cxn>
                <a:cxn ang="0">
                  <a:pos x="T2" y="T3"/>
                </a:cxn>
                <a:cxn ang="0">
                  <a:pos x="T4" y="T5"/>
                </a:cxn>
                <a:cxn ang="0">
                  <a:pos x="T6" y="T7"/>
                </a:cxn>
              </a:cxnLst>
              <a:rect l="0" t="0" r="r" b="b"/>
              <a:pathLst>
                <a:path w="153518" h="1751">
                  <a:moveTo>
                    <a:pt x="153518" y="1751"/>
                  </a:moveTo>
                  <a:lnTo>
                    <a:pt x="153518" y="0"/>
                  </a:lnTo>
                  <a:lnTo>
                    <a:pt x="0" y="1751"/>
                  </a:lnTo>
                  <a:lnTo>
                    <a:pt x="153518" y="1751"/>
                  </a:lnTo>
                  <a:close/>
                </a:path>
              </a:pathLst>
            </a:custGeom>
            <a:solidFill>
              <a:schemeClr val="accent2"/>
            </a:solidFill>
            <a:ln>
              <a:noFill/>
            </a:ln>
          </p:spPr>
          <p:txBody>
            <a:bodyPr vert="horz" wrap="square" lIns="91440" tIns="45720" rIns="91440" bIns="45720" numCol="1" anchor="t" anchorCtr="0" compatLnSpc="1"/>
            <a:lstStyle/>
            <a:p>
              <a:endParaRPr lang="zh-CN" altLang="en-US"/>
            </a:p>
          </p:txBody>
        </p:sp>
        <p:sp>
          <p:nvSpPr>
            <p:cNvPr id="196" name="Freeform 192"/>
            <p:cNvSpPr/>
            <p:nvPr/>
          </p:nvSpPr>
          <p:spPr bwMode="auto">
            <a:xfrm rot="16200000">
              <a:off x="7138226" y="2197206"/>
              <a:ext cx="6757495" cy="2363085"/>
            </a:xfrm>
            <a:custGeom>
              <a:avLst/>
              <a:gdLst>
                <a:gd name="T0" fmla="*/ 154577 w 154577"/>
                <a:gd name="T1" fmla="*/ 684 h 684"/>
                <a:gd name="T2" fmla="*/ 154577 w 154577"/>
                <a:gd name="T3" fmla="*/ 0 h 684"/>
                <a:gd name="T4" fmla="*/ 0 w 154577"/>
                <a:gd name="T5" fmla="*/ 684 h 684"/>
                <a:gd name="T6" fmla="*/ 154577 w 154577"/>
                <a:gd name="T7" fmla="*/ 684 h 684"/>
              </a:gdLst>
              <a:ahLst/>
              <a:cxnLst>
                <a:cxn ang="0">
                  <a:pos x="T0" y="T1"/>
                </a:cxn>
                <a:cxn ang="0">
                  <a:pos x="T2" y="T3"/>
                </a:cxn>
                <a:cxn ang="0">
                  <a:pos x="T4" y="T5"/>
                </a:cxn>
                <a:cxn ang="0">
                  <a:pos x="T6" y="T7"/>
                </a:cxn>
              </a:cxnLst>
              <a:rect l="0" t="0" r="r" b="b"/>
              <a:pathLst>
                <a:path w="154577" h="684">
                  <a:moveTo>
                    <a:pt x="154577" y="684"/>
                  </a:moveTo>
                  <a:lnTo>
                    <a:pt x="154577" y="0"/>
                  </a:lnTo>
                  <a:lnTo>
                    <a:pt x="0" y="684"/>
                  </a:lnTo>
                  <a:lnTo>
                    <a:pt x="154577" y="684"/>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25" name="Freeform 193"/>
            <p:cNvSpPr>
              <a:spLocks noEditPoints="1"/>
            </p:cNvSpPr>
            <p:nvPr/>
          </p:nvSpPr>
          <p:spPr bwMode="auto">
            <a:xfrm rot="5400000">
              <a:off x="5368841" y="360227"/>
              <a:ext cx="6709277" cy="5956979"/>
            </a:xfrm>
            <a:custGeom>
              <a:avLst/>
              <a:gdLst>
                <a:gd name="T0" fmla="*/ 152782 w 153474"/>
                <a:gd name="T1" fmla="*/ 0 h 2500"/>
                <a:gd name="T2" fmla="*/ 152765 w 153474"/>
                <a:gd name="T3" fmla="*/ 0 h 2500"/>
                <a:gd name="T4" fmla="*/ 0 w 153474"/>
                <a:gd name="T5" fmla="*/ 2500 h 2500"/>
                <a:gd name="T6" fmla="*/ 0 w 153474"/>
                <a:gd name="T7" fmla="*/ 2486 h 2500"/>
                <a:gd name="T8" fmla="*/ 152782 w 153474"/>
                <a:gd name="T9" fmla="*/ 0 h 2500"/>
                <a:gd name="T10" fmla="*/ 152844 w 153474"/>
                <a:gd name="T11" fmla="*/ 0 h 2500"/>
                <a:gd name="T12" fmla="*/ 152829 w 153474"/>
                <a:gd name="T13" fmla="*/ 0 h 2500"/>
                <a:gd name="T14" fmla="*/ 0 w 153474"/>
                <a:gd name="T15" fmla="*/ 2438 h 2500"/>
                <a:gd name="T16" fmla="*/ 0 w 153474"/>
                <a:gd name="T17" fmla="*/ 2424 h 2500"/>
                <a:gd name="T18" fmla="*/ 152844 w 153474"/>
                <a:gd name="T19" fmla="*/ 0 h 2500"/>
                <a:gd name="T20" fmla="*/ 152908 w 153474"/>
                <a:gd name="T21" fmla="*/ 0 h 2500"/>
                <a:gd name="T22" fmla="*/ 152893 w 153474"/>
                <a:gd name="T23" fmla="*/ 0 h 2500"/>
                <a:gd name="T24" fmla="*/ 0 w 153474"/>
                <a:gd name="T25" fmla="*/ 2374 h 2500"/>
                <a:gd name="T26" fmla="*/ 0 w 153474"/>
                <a:gd name="T27" fmla="*/ 2360 h 2500"/>
                <a:gd name="T28" fmla="*/ 152908 w 153474"/>
                <a:gd name="T29" fmla="*/ 0 h 2500"/>
                <a:gd name="T30" fmla="*/ 152969 w 153474"/>
                <a:gd name="T31" fmla="*/ 0 h 2500"/>
                <a:gd name="T32" fmla="*/ 152955 w 153474"/>
                <a:gd name="T33" fmla="*/ 0 h 2500"/>
                <a:gd name="T34" fmla="*/ 0 w 153474"/>
                <a:gd name="T35" fmla="*/ 2313 h 2500"/>
                <a:gd name="T36" fmla="*/ 0 w 153474"/>
                <a:gd name="T37" fmla="*/ 2296 h 2500"/>
                <a:gd name="T38" fmla="*/ 152969 w 153474"/>
                <a:gd name="T39" fmla="*/ 0 h 2500"/>
                <a:gd name="T40" fmla="*/ 153033 w 153474"/>
                <a:gd name="T41" fmla="*/ 0 h 2500"/>
                <a:gd name="T42" fmla="*/ 153017 w 153474"/>
                <a:gd name="T43" fmla="*/ 0 h 2500"/>
                <a:gd name="T44" fmla="*/ 0 w 153474"/>
                <a:gd name="T45" fmla="*/ 2249 h 2500"/>
                <a:gd name="T46" fmla="*/ 0 w 153474"/>
                <a:gd name="T47" fmla="*/ 2235 h 2500"/>
                <a:gd name="T48" fmla="*/ 153033 w 153474"/>
                <a:gd name="T49" fmla="*/ 0 h 2500"/>
                <a:gd name="T50" fmla="*/ 153095 w 153474"/>
                <a:gd name="T51" fmla="*/ 0 h 2500"/>
                <a:gd name="T52" fmla="*/ 153081 w 153474"/>
                <a:gd name="T53" fmla="*/ 0 h 2500"/>
                <a:gd name="T54" fmla="*/ 0 w 153474"/>
                <a:gd name="T55" fmla="*/ 2187 h 2500"/>
                <a:gd name="T56" fmla="*/ 0 w 153474"/>
                <a:gd name="T57" fmla="*/ 2171 h 2500"/>
                <a:gd name="T58" fmla="*/ 153095 w 153474"/>
                <a:gd name="T59" fmla="*/ 0 h 2500"/>
                <a:gd name="T60" fmla="*/ 153159 w 153474"/>
                <a:gd name="T61" fmla="*/ 0 h 2500"/>
                <a:gd name="T62" fmla="*/ 153144 w 153474"/>
                <a:gd name="T63" fmla="*/ 0 h 2500"/>
                <a:gd name="T64" fmla="*/ 0 w 153474"/>
                <a:gd name="T65" fmla="*/ 2123 h 2500"/>
                <a:gd name="T66" fmla="*/ 0 w 153474"/>
                <a:gd name="T67" fmla="*/ 2109 h 2500"/>
                <a:gd name="T68" fmla="*/ 153159 w 153474"/>
                <a:gd name="T69" fmla="*/ 0 h 2500"/>
                <a:gd name="T70" fmla="*/ 153223 w 153474"/>
                <a:gd name="T71" fmla="*/ 0 h 2500"/>
                <a:gd name="T72" fmla="*/ 153206 w 153474"/>
                <a:gd name="T73" fmla="*/ 0 h 2500"/>
                <a:gd name="T74" fmla="*/ 0 w 153474"/>
                <a:gd name="T75" fmla="*/ 2062 h 2500"/>
                <a:gd name="T76" fmla="*/ 0 w 153474"/>
                <a:gd name="T77" fmla="*/ 2045 h 2500"/>
                <a:gd name="T78" fmla="*/ 153223 w 153474"/>
                <a:gd name="T79" fmla="*/ 0 h 2500"/>
                <a:gd name="T80" fmla="*/ 153284 w 153474"/>
                <a:gd name="T81" fmla="*/ 0 h 2500"/>
                <a:gd name="T82" fmla="*/ 153270 w 153474"/>
                <a:gd name="T83" fmla="*/ 0 h 2500"/>
                <a:gd name="T84" fmla="*/ 0 w 153474"/>
                <a:gd name="T85" fmla="*/ 1998 h 2500"/>
                <a:gd name="T86" fmla="*/ 0 w 153474"/>
                <a:gd name="T87" fmla="*/ 1984 h 2500"/>
                <a:gd name="T88" fmla="*/ 153284 w 153474"/>
                <a:gd name="T89" fmla="*/ 0 h 2500"/>
                <a:gd name="T90" fmla="*/ 153346 w 153474"/>
                <a:gd name="T91" fmla="*/ 0 h 2500"/>
                <a:gd name="T92" fmla="*/ 153332 w 153474"/>
                <a:gd name="T93" fmla="*/ 0 h 2500"/>
                <a:gd name="T94" fmla="*/ 0 w 153474"/>
                <a:gd name="T95" fmla="*/ 1936 h 2500"/>
                <a:gd name="T96" fmla="*/ 0 w 153474"/>
                <a:gd name="T97" fmla="*/ 1920 h 2500"/>
                <a:gd name="T98" fmla="*/ 153346 w 153474"/>
                <a:gd name="T99" fmla="*/ 0 h 2500"/>
                <a:gd name="T100" fmla="*/ 153410 w 153474"/>
                <a:gd name="T101" fmla="*/ 0 h 2500"/>
                <a:gd name="T102" fmla="*/ 153396 w 153474"/>
                <a:gd name="T103" fmla="*/ 0 h 2500"/>
                <a:gd name="T104" fmla="*/ 0 w 153474"/>
                <a:gd name="T105" fmla="*/ 1873 h 2500"/>
                <a:gd name="T106" fmla="*/ 0 w 153474"/>
                <a:gd name="T107" fmla="*/ 1858 h 2500"/>
                <a:gd name="T108" fmla="*/ 153410 w 153474"/>
                <a:gd name="T109" fmla="*/ 0 h 2500"/>
                <a:gd name="T110" fmla="*/ 153474 w 153474"/>
                <a:gd name="T111" fmla="*/ 0 h 2500"/>
                <a:gd name="T112" fmla="*/ 153457 w 153474"/>
                <a:gd name="T113" fmla="*/ 0 h 2500"/>
                <a:gd name="T114" fmla="*/ 0 w 153474"/>
                <a:gd name="T115" fmla="*/ 1811 h 2500"/>
                <a:gd name="T116" fmla="*/ 0 w 153474"/>
                <a:gd name="T117" fmla="*/ 1794 h 2500"/>
                <a:gd name="T118" fmla="*/ 153474 w 153474"/>
                <a:gd name="T119" fmla="*/ 0 h 2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53474" h="2500">
                  <a:moveTo>
                    <a:pt x="152782" y="0"/>
                  </a:moveTo>
                  <a:lnTo>
                    <a:pt x="152765" y="0"/>
                  </a:lnTo>
                  <a:lnTo>
                    <a:pt x="0" y="2500"/>
                  </a:lnTo>
                  <a:lnTo>
                    <a:pt x="0" y="2486"/>
                  </a:lnTo>
                  <a:lnTo>
                    <a:pt x="152782" y="0"/>
                  </a:lnTo>
                  <a:close/>
                  <a:moveTo>
                    <a:pt x="152844" y="0"/>
                  </a:moveTo>
                  <a:lnTo>
                    <a:pt x="152829" y="0"/>
                  </a:lnTo>
                  <a:lnTo>
                    <a:pt x="0" y="2438"/>
                  </a:lnTo>
                  <a:lnTo>
                    <a:pt x="0" y="2424"/>
                  </a:lnTo>
                  <a:lnTo>
                    <a:pt x="152844" y="0"/>
                  </a:lnTo>
                  <a:close/>
                  <a:moveTo>
                    <a:pt x="152908" y="0"/>
                  </a:moveTo>
                  <a:lnTo>
                    <a:pt x="152893" y="0"/>
                  </a:lnTo>
                  <a:lnTo>
                    <a:pt x="0" y="2374"/>
                  </a:lnTo>
                  <a:lnTo>
                    <a:pt x="0" y="2360"/>
                  </a:lnTo>
                  <a:lnTo>
                    <a:pt x="152908" y="0"/>
                  </a:lnTo>
                  <a:close/>
                  <a:moveTo>
                    <a:pt x="152969" y="0"/>
                  </a:moveTo>
                  <a:lnTo>
                    <a:pt x="152955" y="0"/>
                  </a:lnTo>
                  <a:lnTo>
                    <a:pt x="0" y="2313"/>
                  </a:lnTo>
                  <a:lnTo>
                    <a:pt x="0" y="2296"/>
                  </a:lnTo>
                  <a:lnTo>
                    <a:pt x="152969" y="0"/>
                  </a:lnTo>
                  <a:close/>
                  <a:moveTo>
                    <a:pt x="153033" y="0"/>
                  </a:moveTo>
                  <a:lnTo>
                    <a:pt x="153017" y="0"/>
                  </a:lnTo>
                  <a:lnTo>
                    <a:pt x="0" y="2249"/>
                  </a:lnTo>
                  <a:lnTo>
                    <a:pt x="0" y="2235"/>
                  </a:lnTo>
                  <a:lnTo>
                    <a:pt x="153033" y="0"/>
                  </a:lnTo>
                  <a:close/>
                  <a:moveTo>
                    <a:pt x="153095" y="0"/>
                  </a:moveTo>
                  <a:lnTo>
                    <a:pt x="153081" y="0"/>
                  </a:lnTo>
                  <a:lnTo>
                    <a:pt x="0" y="2187"/>
                  </a:lnTo>
                  <a:lnTo>
                    <a:pt x="0" y="2171"/>
                  </a:lnTo>
                  <a:lnTo>
                    <a:pt x="153095" y="0"/>
                  </a:lnTo>
                  <a:close/>
                  <a:moveTo>
                    <a:pt x="153159" y="0"/>
                  </a:moveTo>
                  <a:lnTo>
                    <a:pt x="153144" y="0"/>
                  </a:lnTo>
                  <a:lnTo>
                    <a:pt x="0" y="2123"/>
                  </a:lnTo>
                  <a:lnTo>
                    <a:pt x="0" y="2109"/>
                  </a:lnTo>
                  <a:lnTo>
                    <a:pt x="153159" y="0"/>
                  </a:lnTo>
                  <a:close/>
                  <a:moveTo>
                    <a:pt x="153223" y="0"/>
                  </a:moveTo>
                  <a:lnTo>
                    <a:pt x="153206" y="0"/>
                  </a:lnTo>
                  <a:lnTo>
                    <a:pt x="0" y="2062"/>
                  </a:lnTo>
                  <a:lnTo>
                    <a:pt x="0" y="2045"/>
                  </a:lnTo>
                  <a:lnTo>
                    <a:pt x="153223" y="0"/>
                  </a:lnTo>
                  <a:close/>
                  <a:moveTo>
                    <a:pt x="153284" y="0"/>
                  </a:moveTo>
                  <a:lnTo>
                    <a:pt x="153270" y="0"/>
                  </a:lnTo>
                  <a:lnTo>
                    <a:pt x="0" y="1998"/>
                  </a:lnTo>
                  <a:lnTo>
                    <a:pt x="0" y="1984"/>
                  </a:lnTo>
                  <a:lnTo>
                    <a:pt x="153284" y="0"/>
                  </a:lnTo>
                  <a:close/>
                  <a:moveTo>
                    <a:pt x="153346" y="0"/>
                  </a:moveTo>
                  <a:lnTo>
                    <a:pt x="153332" y="0"/>
                  </a:lnTo>
                  <a:lnTo>
                    <a:pt x="0" y="1936"/>
                  </a:lnTo>
                  <a:lnTo>
                    <a:pt x="0" y="1920"/>
                  </a:lnTo>
                  <a:lnTo>
                    <a:pt x="153346" y="0"/>
                  </a:lnTo>
                  <a:close/>
                  <a:moveTo>
                    <a:pt x="153410" y="0"/>
                  </a:moveTo>
                  <a:lnTo>
                    <a:pt x="153396" y="0"/>
                  </a:lnTo>
                  <a:lnTo>
                    <a:pt x="0" y="1873"/>
                  </a:lnTo>
                  <a:lnTo>
                    <a:pt x="0" y="1858"/>
                  </a:lnTo>
                  <a:lnTo>
                    <a:pt x="153410" y="0"/>
                  </a:lnTo>
                  <a:close/>
                  <a:moveTo>
                    <a:pt x="153474" y="0"/>
                  </a:moveTo>
                  <a:lnTo>
                    <a:pt x="153457" y="0"/>
                  </a:lnTo>
                  <a:lnTo>
                    <a:pt x="0" y="1811"/>
                  </a:lnTo>
                  <a:lnTo>
                    <a:pt x="0" y="1794"/>
                  </a:lnTo>
                  <a:lnTo>
                    <a:pt x="153474" y="0"/>
                  </a:lnTo>
                  <a:close/>
                </a:path>
              </a:pathLst>
            </a:custGeom>
            <a:solidFill>
              <a:srgbClr val="F2F2F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299" name="Freeform 193"/>
          <p:cNvSpPr>
            <a:spLocks noEditPoints="1"/>
          </p:cNvSpPr>
          <p:nvPr/>
        </p:nvSpPr>
        <p:spPr bwMode="auto">
          <a:xfrm rot="16200000">
            <a:off x="-237127" y="538949"/>
            <a:ext cx="6709277" cy="5956979"/>
          </a:xfrm>
          <a:custGeom>
            <a:avLst/>
            <a:gdLst>
              <a:gd name="T0" fmla="*/ 152782 w 153474"/>
              <a:gd name="T1" fmla="*/ 0 h 2500"/>
              <a:gd name="T2" fmla="*/ 152765 w 153474"/>
              <a:gd name="T3" fmla="*/ 0 h 2500"/>
              <a:gd name="T4" fmla="*/ 0 w 153474"/>
              <a:gd name="T5" fmla="*/ 2500 h 2500"/>
              <a:gd name="T6" fmla="*/ 0 w 153474"/>
              <a:gd name="T7" fmla="*/ 2486 h 2500"/>
              <a:gd name="T8" fmla="*/ 152782 w 153474"/>
              <a:gd name="T9" fmla="*/ 0 h 2500"/>
              <a:gd name="T10" fmla="*/ 152844 w 153474"/>
              <a:gd name="T11" fmla="*/ 0 h 2500"/>
              <a:gd name="T12" fmla="*/ 152829 w 153474"/>
              <a:gd name="T13" fmla="*/ 0 h 2500"/>
              <a:gd name="T14" fmla="*/ 0 w 153474"/>
              <a:gd name="T15" fmla="*/ 2438 h 2500"/>
              <a:gd name="T16" fmla="*/ 0 w 153474"/>
              <a:gd name="T17" fmla="*/ 2424 h 2500"/>
              <a:gd name="T18" fmla="*/ 152844 w 153474"/>
              <a:gd name="T19" fmla="*/ 0 h 2500"/>
              <a:gd name="T20" fmla="*/ 152908 w 153474"/>
              <a:gd name="T21" fmla="*/ 0 h 2500"/>
              <a:gd name="T22" fmla="*/ 152893 w 153474"/>
              <a:gd name="T23" fmla="*/ 0 h 2500"/>
              <a:gd name="T24" fmla="*/ 0 w 153474"/>
              <a:gd name="T25" fmla="*/ 2374 h 2500"/>
              <a:gd name="T26" fmla="*/ 0 w 153474"/>
              <a:gd name="T27" fmla="*/ 2360 h 2500"/>
              <a:gd name="T28" fmla="*/ 152908 w 153474"/>
              <a:gd name="T29" fmla="*/ 0 h 2500"/>
              <a:gd name="T30" fmla="*/ 152969 w 153474"/>
              <a:gd name="T31" fmla="*/ 0 h 2500"/>
              <a:gd name="T32" fmla="*/ 152955 w 153474"/>
              <a:gd name="T33" fmla="*/ 0 h 2500"/>
              <a:gd name="T34" fmla="*/ 0 w 153474"/>
              <a:gd name="T35" fmla="*/ 2313 h 2500"/>
              <a:gd name="T36" fmla="*/ 0 w 153474"/>
              <a:gd name="T37" fmla="*/ 2296 h 2500"/>
              <a:gd name="T38" fmla="*/ 152969 w 153474"/>
              <a:gd name="T39" fmla="*/ 0 h 2500"/>
              <a:gd name="T40" fmla="*/ 153033 w 153474"/>
              <a:gd name="T41" fmla="*/ 0 h 2500"/>
              <a:gd name="T42" fmla="*/ 153017 w 153474"/>
              <a:gd name="T43" fmla="*/ 0 h 2500"/>
              <a:gd name="T44" fmla="*/ 0 w 153474"/>
              <a:gd name="T45" fmla="*/ 2249 h 2500"/>
              <a:gd name="T46" fmla="*/ 0 w 153474"/>
              <a:gd name="T47" fmla="*/ 2235 h 2500"/>
              <a:gd name="T48" fmla="*/ 153033 w 153474"/>
              <a:gd name="T49" fmla="*/ 0 h 2500"/>
              <a:gd name="T50" fmla="*/ 153095 w 153474"/>
              <a:gd name="T51" fmla="*/ 0 h 2500"/>
              <a:gd name="T52" fmla="*/ 153081 w 153474"/>
              <a:gd name="T53" fmla="*/ 0 h 2500"/>
              <a:gd name="T54" fmla="*/ 0 w 153474"/>
              <a:gd name="T55" fmla="*/ 2187 h 2500"/>
              <a:gd name="T56" fmla="*/ 0 w 153474"/>
              <a:gd name="T57" fmla="*/ 2171 h 2500"/>
              <a:gd name="T58" fmla="*/ 153095 w 153474"/>
              <a:gd name="T59" fmla="*/ 0 h 2500"/>
              <a:gd name="T60" fmla="*/ 153159 w 153474"/>
              <a:gd name="T61" fmla="*/ 0 h 2500"/>
              <a:gd name="T62" fmla="*/ 153144 w 153474"/>
              <a:gd name="T63" fmla="*/ 0 h 2500"/>
              <a:gd name="T64" fmla="*/ 0 w 153474"/>
              <a:gd name="T65" fmla="*/ 2123 h 2500"/>
              <a:gd name="T66" fmla="*/ 0 w 153474"/>
              <a:gd name="T67" fmla="*/ 2109 h 2500"/>
              <a:gd name="T68" fmla="*/ 153159 w 153474"/>
              <a:gd name="T69" fmla="*/ 0 h 2500"/>
              <a:gd name="T70" fmla="*/ 153223 w 153474"/>
              <a:gd name="T71" fmla="*/ 0 h 2500"/>
              <a:gd name="T72" fmla="*/ 153206 w 153474"/>
              <a:gd name="T73" fmla="*/ 0 h 2500"/>
              <a:gd name="T74" fmla="*/ 0 w 153474"/>
              <a:gd name="T75" fmla="*/ 2062 h 2500"/>
              <a:gd name="T76" fmla="*/ 0 w 153474"/>
              <a:gd name="T77" fmla="*/ 2045 h 2500"/>
              <a:gd name="T78" fmla="*/ 153223 w 153474"/>
              <a:gd name="T79" fmla="*/ 0 h 2500"/>
              <a:gd name="T80" fmla="*/ 153284 w 153474"/>
              <a:gd name="T81" fmla="*/ 0 h 2500"/>
              <a:gd name="T82" fmla="*/ 153270 w 153474"/>
              <a:gd name="T83" fmla="*/ 0 h 2500"/>
              <a:gd name="T84" fmla="*/ 0 w 153474"/>
              <a:gd name="T85" fmla="*/ 1998 h 2500"/>
              <a:gd name="T86" fmla="*/ 0 w 153474"/>
              <a:gd name="T87" fmla="*/ 1984 h 2500"/>
              <a:gd name="T88" fmla="*/ 153284 w 153474"/>
              <a:gd name="T89" fmla="*/ 0 h 2500"/>
              <a:gd name="T90" fmla="*/ 153346 w 153474"/>
              <a:gd name="T91" fmla="*/ 0 h 2500"/>
              <a:gd name="T92" fmla="*/ 153332 w 153474"/>
              <a:gd name="T93" fmla="*/ 0 h 2500"/>
              <a:gd name="T94" fmla="*/ 0 w 153474"/>
              <a:gd name="T95" fmla="*/ 1936 h 2500"/>
              <a:gd name="T96" fmla="*/ 0 w 153474"/>
              <a:gd name="T97" fmla="*/ 1920 h 2500"/>
              <a:gd name="T98" fmla="*/ 153346 w 153474"/>
              <a:gd name="T99" fmla="*/ 0 h 2500"/>
              <a:gd name="T100" fmla="*/ 153410 w 153474"/>
              <a:gd name="T101" fmla="*/ 0 h 2500"/>
              <a:gd name="T102" fmla="*/ 153396 w 153474"/>
              <a:gd name="T103" fmla="*/ 0 h 2500"/>
              <a:gd name="T104" fmla="*/ 0 w 153474"/>
              <a:gd name="T105" fmla="*/ 1873 h 2500"/>
              <a:gd name="T106" fmla="*/ 0 w 153474"/>
              <a:gd name="T107" fmla="*/ 1858 h 2500"/>
              <a:gd name="T108" fmla="*/ 153410 w 153474"/>
              <a:gd name="T109" fmla="*/ 0 h 2500"/>
              <a:gd name="T110" fmla="*/ 153474 w 153474"/>
              <a:gd name="T111" fmla="*/ 0 h 2500"/>
              <a:gd name="T112" fmla="*/ 153457 w 153474"/>
              <a:gd name="T113" fmla="*/ 0 h 2500"/>
              <a:gd name="T114" fmla="*/ 0 w 153474"/>
              <a:gd name="T115" fmla="*/ 1811 h 2500"/>
              <a:gd name="T116" fmla="*/ 0 w 153474"/>
              <a:gd name="T117" fmla="*/ 1794 h 2500"/>
              <a:gd name="T118" fmla="*/ 153474 w 153474"/>
              <a:gd name="T119" fmla="*/ 0 h 2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53474" h="2500">
                <a:moveTo>
                  <a:pt x="152782" y="0"/>
                </a:moveTo>
                <a:lnTo>
                  <a:pt x="152765" y="0"/>
                </a:lnTo>
                <a:lnTo>
                  <a:pt x="0" y="2500"/>
                </a:lnTo>
                <a:lnTo>
                  <a:pt x="0" y="2486"/>
                </a:lnTo>
                <a:lnTo>
                  <a:pt x="152782" y="0"/>
                </a:lnTo>
                <a:close/>
                <a:moveTo>
                  <a:pt x="152844" y="0"/>
                </a:moveTo>
                <a:lnTo>
                  <a:pt x="152829" y="0"/>
                </a:lnTo>
                <a:lnTo>
                  <a:pt x="0" y="2438"/>
                </a:lnTo>
                <a:lnTo>
                  <a:pt x="0" y="2424"/>
                </a:lnTo>
                <a:lnTo>
                  <a:pt x="152844" y="0"/>
                </a:lnTo>
                <a:close/>
                <a:moveTo>
                  <a:pt x="152908" y="0"/>
                </a:moveTo>
                <a:lnTo>
                  <a:pt x="152893" y="0"/>
                </a:lnTo>
                <a:lnTo>
                  <a:pt x="0" y="2374"/>
                </a:lnTo>
                <a:lnTo>
                  <a:pt x="0" y="2360"/>
                </a:lnTo>
                <a:lnTo>
                  <a:pt x="152908" y="0"/>
                </a:lnTo>
                <a:close/>
                <a:moveTo>
                  <a:pt x="152969" y="0"/>
                </a:moveTo>
                <a:lnTo>
                  <a:pt x="152955" y="0"/>
                </a:lnTo>
                <a:lnTo>
                  <a:pt x="0" y="2313"/>
                </a:lnTo>
                <a:lnTo>
                  <a:pt x="0" y="2296"/>
                </a:lnTo>
                <a:lnTo>
                  <a:pt x="152969" y="0"/>
                </a:lnTo>
                <a:close/>
                <a:moveTo>
                  <a:pt x="153033" y="0"/>
                </a:moveTo>
                <a:lnTo>
                  <a:pt x="153017" y="0"/>
                </a:lnTo>
                <a:lnTo>
                  <a:pt x="0" y="2249"/>
                </a:lnTo>
                <a:lnTo>
                  <a:pt x="0" y="2235"/>
                </a:lnTo>
                <a:lnTo>
                  <a:pt x="153033" y="0"/>
                </a:lnTo>
                <a:close/>
                <a:moveTo>
                  <a:pt x="153095" y="0"/>
                </a:moveTo>
                <a:lnTo>
                  <a:pt x="153081" y="0"/>
                </a:lnTo>
                <a:lnTo>
                  <a:pt x="0" y="2187"/>
                </a:lnTo>
                <a:lnTo>
                  <a:pt x="0" y="2171"/>
                </a:lnTo>
                <a:lnTo>
                  <a:pt x="153095" y="0"/>
                </a:lnTo>
                <a:close/>
                <a:moveTo>
                  <a:pt x="153159" y="0"/>
                </a:moveTo>
                <a:lnTo>
                  <a:pt x="153144" y="0"/>
                </a:lnTo>
                <a:lnTo>
                  <a:pt x="0" y="2123"/>
                </a:lnTo>
                <a:lnTo>
                  <a:pt x="0" y="2109"/>
                </a:lnTo>
                <a:lnTo>
                  <a:pt x="153159" y="0"/>
                </a:lnTo>
                <a:close/>
                <a:moveTo>
                  <a:pt x="153223" y="0"/>
                </a:moveTo>
                <a:lnTo>
                  <a:pt x="153206" y="0"/>
                </a:lnTo>
                <a:lnTo>
                  <a:pt x="0" y="2062"/>
                </a:lnTo>
                <a:lnTo>
                  <a:pt x="0" y="2045"/>
                </a:lnTo>
                <a:lnTo>
                  <a:pt x="153223" y="0"/>
                </a:lnTo>
                <a:close/>
                <a:moveTo>
                  <a:pt x="153284" y="0"/>
                </a:moveTo>
                <a:lnTo>
                  <a:pt x="153270" y="0"/>
                </a:lnTo>
                <a:lnTo>
                  <a:pt x="0" y="1998"/>
                </a:lnTo>
                <a:lnTo>
                  <a:pt x="0" y="1984"/>
                </a:lnTo>
                <a:lnTo>
                  <a:pt x="153284" y="0"/>
                </a:lnTo>
                <a:close/>
                <a:moveTo>
                  <a:pt x="153346" y="0"/>
                </a:moveTo>
                <a:lnTo>
                  <a:pt x="153332" y="0"/>
                </a:lnTo>
                <a:lnTo>
                  <a:pt x="0" y="1936"/>
                </a:lnTo>
                <a:lnTo>
                  <a:pt x="0" y="1920"/>
                </a:lnTo>
                <a:lnTo>
                  <a:pt x="153346" y="0"/>
                </a:lnTo>
                <a:close/>
                <a:moveTo>
                  <a:pt x="153410" y="0"/>
                </a:moveTo>
                <a:lnTo>
                  <a:pt x="153396" y="0"/>
                </a:lnTo>
                <a:lnTo>
                  <a:pt x="0" y="1873"/>
                </a:lnTo>
                <a:lnTo>
                  <a:pt x="0" y="1858"/>
                </a:lnTo>
                <a:lnTo>
                  <a:pt x="153410" y="0"/>
                </a:lnTo>
                <a:close/>
                <a:moveTo>
                  <a:pt x="153474" y="0"/>
                </a:moveTo>
                <a:lnTo>
                  <a:pt x="153457" y="0"/>
                </a:lnTo>
                <a:lnTo>
                  <a:pt x="0" y="1811"/>
                </a:lnTo>
                <a:lnTo>
                  <a:pt x="0" y="1794"/>
                </a:lnTo>
                <a:lnTo>
                  <a:pt x="153474" y="0"/>
                </a:lnTo>
                <a:close/>
              </a:path>
            </a:pathLst>
          </a:custGeom>
          <a:solidFill>
            <a:schemeClr val="bg1">
              <a:lumMod val="85000"/>
            </a:schemeClr>
          </a:solidFill>
          <a:ln>
            <a:noFill/>
          </a:ln>
        </p:spPr>
        <p:txBody>
          <a:bodyPr vert="horz" wrap="square" lIns="91440" tIns="45720" rIns="91440" bIns="45720" numCol="1" anchor="t" anchorCtr="0" compatLnSpc="1"/>
          <a:lstStyle/>
          <a:p>
            <a:endParaRPr lang="zh-CN" altLang="en-US"/>
          </a:p>
        </p:txBody>
      </p:sp>
      <p:sp>
        <p:nvSpPr>
          <p:cNvPr id="198" name="Freeform 194"/>
          <p:cNvSpPr/>
          <p:nvPr/>
        </p:nvSpPr>
        <p:spPr bwMode="auto">
          <a:xfrm rot="5400000" flipV="1">
            <a:off x="-338684" y="329149"/>
            <a:ext cx="6711113" cy="6052814"/>
          </a:xfrm>
          <a:custGeom>
            <a:avLst/>
            <a:gdLst>
              <a:gd name="T0" fmla="*/ 0 w 153516"/>
              <a:gd name="T1" fmla="*/ 0 h 1752"/>
              <a:gd name="T2" fmla="*/ 0 w 153516"/>
              <a:gd name="T3" fmla="*/ 1752 h 1752"/>
              <a:gd name="T4" fmla="*/ 153516 w 153516"/>
              <a:gd name="T5" fmla="*/ 0 h 1752"/>
              <a:gd name="T6" fmla="*/ 0 w 153516"/>
              <a:gd name="T7" fmla="*/ 0 h 1752"/>
            </a:gdLst>
            <a:ahLst/>
            <a:cxnLst>
              <a:cxn ang="0">
                <a:pos x="T0" y="T1"/>
              </a:cxn>
              <a:cxn ang="0">
                <a:pos x="T2" y="T3"/>
              </a:cxn>
              <a:cxn ang="0">
                <a:pos x="T4" y="T5"/>
              </a:cxn>
              <a:cxn ang="0">
                <a:pos x="T6" y="T7"/>
              </a:cxn>
            </a:cxnLst>
            <a:rect l="0" t="0" r="r" b="b"/>
            <a:pathLst>
              <a:path w="153516" h="1752">
                <a:moveTo>
                  <a:pt x="0" y="0"/>
                </a:moveTo>
                <a:lnTo>
                  <a:pt x="0" y="1752"/>
                </a:lnTo>
                <a:lnTo>
                  <a:pt x="153516" y="0"/>
                </a:lnTo>
                <a:lnTo>
                  <a:pt x="0"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97" name="Freeform 193"/>
          <p:cNvSpPr>
            <a:spLocks noEditPoints="1"/>
          </p:cNvSpPr>
          <p:nvPr/>
        </p:nvSpPr>
        <p:spPr bwMode="auto">
          <a:xfrm rot="5400000" flipV="1">
            <a:off x="-385684" y="378425"/>
            <a:ext cx="6709277" cy="5956979"/>
          </a:xfrm>
          <a:custGeom>
            <a:avLst/>
            <a:gdLst>
              <a:gd name="T0" fmla="*/ 152782 w 153474"/>
              <a:gd name="T1" fmla="*/ 0 h 2500"/>
              <a:gd name="T2" fmla="*/ 152765 w 153474"/>
              <a:gd name="T3" fmla="*/ 0 h 2500"/>
              <a:gd name="T4" fmla="*/ 0 w 153474"/>
              <a:gd name="T5" fmla="*/ 2500 h 2500"/>
              <a:gd name="T6" fmla="*/ 0 w 153474"/>
              <a:gd name="T7" fmla="*/ 2486 h 2500"/>
              <a:gd name="T8" fmla="*/ 152782 w 153474"/>
              <a:gd name="T9" fmla="*/ 0 h 2500"/>
              <a:gd name="T10" fmla="*/ 152844 w 153474"/>
              <a:gd name="T11" fmla="*/ 0 h 2500"/>
              <a:gd name="T12" fmla="*/ 152829 w 153474"/>
              <a:gd name="T13" fmla="*/ 0 h 2500"/>
              <a:gd name="T14" fmla="*/ 0 w 153474"/>
              <a:gd name="T15" fmla="*/ 2438 h 2500"/>
              <a:gd name="T16" fmla="*/ 0 w 153474"/>
              <a:gd name="T17" fmla="*/ 2424 h 2500"/>
              <a:gd name="T18" fmla="*/ 152844 w 153474"/>
              <a:gd name="T19" fmla="*/ 0 h 2500"/>
              <a:gd name="T20" fmla="*/ 152908 w 153474"/>
              <a:gd name="T21" fmla="*/ 0 h 2500"/>
              <a:gd name="T22" fmla="*/ 152893 w 153474"/>
              <a:gd name="T23" fmla="*/ 0 h 2500"/>
              <a:gd name="T24" fmla="*/ 0 w 153474"/>
              <a:gd name="T25" fmla="*/ 2374 h 2500"/>
              <a:gd name="T26" fmla="*/ 0 w 153474"/>
              <a:gd name="T27" fmla="*/ 2360 h 2500"/>
              <a:gd name="T28" fmla="*/ 152908 w 153474"/>
              <a:gd name="T29" fmla="*/ 0 h 2500"/>
              <a:gd name="T30" fmla="*/ 152969 w 153474"/>
              <a:gd name="T31" fmla="*/ 0 h 2500"/>
              <a:gd name="T32" fmla="*/ 152955 w 153474"/>
              <a:gd name="T33" fmla="*/ 0 h 2500"/>
              <a:gd name="T34" fmla="*/ 0 w 153474"/>
              <a:gd name="T35" fmla="*/ 2313 h 2500"/>
              <a:gd name="T36" fmla="*/ 0 w 153474"/>
              <a:gd name="T37" fmla="*/ 2296 h 2500"/>
              <a:gd name="T38" fmla="*/ 152969 w 153474"/>
              <a:gd name="T39" fmla="*/ 0 h 2500"/>
              <a:gd name="T40" fmla="*/ 153033 w 153474"/>
              <a:gd name="T41" fmla="*/ 0 h 2500"/>
              <a:gd name="T42" fmla="*/ 153017 w 153474"/>
              <a:gd name="T43" fmla="*/ 0 h 2500"/>
              <a:gd name="T44" fmla="*/ 0 w 153474"/>
              <a:gd name="T45" fmla="*/ 2249 h 2500"/>
              <a:gd name="T46" fmla="*/ 0 w 153474"/>
              <a:gd name="T47" fmla="*/ 2235 h 2500"/>
              <a:gd name="T48" fmla="*/ 153033 w 153474"/>
              <a:gd name="T49" fmla="*/ 0 h 2500"/>
              <a:gd name="T50" fmla="*/ 153095 w 153474"/>
              <a:gd name="T51" fmla="*/ 0 h 2500"/>
              <a:gd name="T52" fmla="*/ 153081 w 153474"/>
              <a:gd name="T53" fmla="*/ 0 h 2500"/>
              <a:gd name="T54" fmla="*/ 0 w 153474"/>
              <a:gd name="T55" fmla="*/ 2187 h 2500"/>
              <a:gd name="T56" fmla="*/ 0 w 153474"/>
              <a:gd name="T57" fmla="*/ 2171 h 2500"/>
              <a:gd name="T58" fmla="*/ 153095 w 153474"/>
              <a:gd name="T59" fmla="*/ 0 h 2500"/>
              <a:gd name="T60" fmla="*/ 153159 w 153474"/>
              <a:gd name="T61" fmla="*/ 0 h 2500"/>
              <a:gd name="T62" fmla="*/ 153144 w 153474"/>
              <a:gd name="T63" fmla="*/ 0 h 2500"/>
              <a:gd name="T64" fmla="*/ 0 w 153474"/>
              <a:gd name="T65" fmla="*/ 2123 h 2500"/>
              <a:gd name="T66" fmla="*/ 0 w 153474"/>
              <a:gd name="T67" fmla="*/ 2109 h 2500"/>
              <a:gd name="T68" fmla="*/ 153159 w 153474"/>
              <a:gd name="T69" fmla="*/ 0 h 2500"/>
              <a:gd name="T70" fmla="*/ 153223 w 153474"/>
              <a:gd name="T71" fmla="*/ 0 h 2500"/>
              <a:gd name="T72" fmla="*/ 153206 w 153474"/>
              <a:gd name="T73" fmla="*/ 0 h 2500"/>
              <a:gd name="T74" fmla="*/ 0 w 153474"/>
              <a:gd name="T75" fmla="*/ 2062 h 2500"/>
              <a:gd name="T76" fmla="*/ 0 w 153474"/>
              <a:gd name="T77" fmla="*/ 2045 h 2500"/>
              <a:gd name="T78" fmla="*/ 153223 w 153474"/>
              <a:gd name="T79" fmla="*/ 0 h 2500"/>
              <a:gd name="T80" fmla="*/ 153284 w 153474"/>
              <a:gd name="T81" fmla="*/ 0 h 2500"/>
              <a:gd name="T82" fmla="*/ 153270 w 153474"/>
              <a:gd name="T83" fmla="*/ 0 h 2500"/>
              <a:gd name="T84" fmla="*/ 0 w 153474"/>
              <a:gd name="T85" fmla="*/ 1998 h 2500"/>
              <a:gd name="T86" fmla="*/ 0 w 153474"/>
              <a:gd name="T87" fmla="*/ 1984 h 2500"/>
              <a:gd name="T88" fmla="*/ 153284 w 153474"/>
              <a:gd name="T89" fmla="*/ 0 h 2500"/>
              <a:gd name="T90" fmla="*/ 153346 w 153474"/>
              <a:gd name="T91" fmla="*/ 0 h 2500"/>
              <a:gd name="T92" fmla="*/ 153332 w 153474"/>
              <a:gd name="T93" fmla="*/ 0 h 2500"/>
              <a:gd name="T94" fmla="*/ 0 w 153474"/>
              <a:gd name="T95" fmla="*/ 1936 h 2500"/>
              <a:gd name="T96" fmla="*/ 0 w 153474"/>
              <a:gd name="T97" fmla="*/ 1920 h 2500"/>
              <a:gd name="T98" fmla="*/ 153346 w 153474"/>
              <a:gd name="T99" fmla="*/ 0 h 2500"/>
              <a:gd name="T100" fmla="*/ 153410 w 153474"/>
              <a:gd name="T101" fmla="*/ 0 h 2500"/>
              <a:gd name="T102" fmla="*/ 153396 w 153474"/>
              <a:gd name="T103" fmla="*/ 0 h 2500"/>
              <a:gd name="T104" fmla="*/ 0 w 153474"/>
              <a:gd name="T105" fmla="*/ 1873 h 2500"/>
              <a:gd name="T106" fmla="*/ 0 w 153474"/>
              <a:gd name="T107" fmla="*/ 1858 h 2500"/>
              <a:gd name="T108" fmla="*/ 153410 w 153474"/>
              <a:gd name="T109" fmla="*/ 0 h 2500"/>
              <a:gd name="T110" fmla="*/ 153474 w 153474"/>
              <a:gd name="T111" fmla="*/ 0 h 2500"/>
              <a:gd name="T112" fmla="*/ 153457 w 153474"/>
              <a:gd name="T113" fmla="*/ 0 h 2500"/>
              <a:gd name="T114" fmla="*/ 0 w 153474"/>
              <a:gd name="T115" fmla="*/ 1811 h 2500"/>
              <a:gd name="T116" fmla="*/ 0 w 153474"/>
              <a:gd name="T117" fmla="*/ 1794 h 2500"/>
              <a:gd name="T118" fmla="*/ 153474 w 153474"/>
              <a:gd name="T119" fmla="*/ 0 h 2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53474" h="2500">
                <a:moveTo>
                  <a:pt x="152782" y="0"/>
                </a:moveTo>
                <a:lnTo>
                  <a:pt x="152765" y="0"/>
                </a:lnTo>
                <a:lnTo>
                  <a:pt x="0" y="2500"/>
                </a:lnTo>
                <a:lnTo>
                  <a:pt x="0" y="2486"/>
                </a:lnTo>
                <a:lnTo>
                  <a:pt x="152782" y="0"/>
                </a:lnTo>
                <a:close/>
                <a:moveTo>
                  <a:pt x="152844" y="0"/>
                </a:moveTo>
                <a:lnTo>
                  <a:pt x="152829" y="0"/>
                </a:lnTo>
                <a:lnTo>
                  <a:pt x="0" y="2438"/>
                </a:lnTo>
                <a:lnTo>
                  <a:pt x="0" y="2424"/>
                </a:lnTo>
                <a:lnTo>
                  <a:pt x="152844" y="0"/>
                </a:lnTo>
                <a:close/>
                <a:moveTo>
                  <a:pt x="152908" y="0"/>
                </a:moveTo>
                <a:lnTo>
                  <a:pt x="152893" y="0"/>
                </a:lnTo>
                <a:lnTo>
                  <a:pt x="0" y="2374"/>
                </a:lnTo>
                <a:lnTo>
                  <a:pt x="0" y="2360"/>
                </a:lnTo>
                <a:lnTo>
                  <a:pt x="152908" y="0"/>
                </a:lnTo>
                <a:close/>
                <a:moveTo>
                  <a:pt x="152969" y="0"/>
                </a:moveTo>
                <a:lnTo>
                  <a:pt x="152955" y="0"/>
                </a:lnTo>
                <a:lnTo>
                  <a:pt x="0" y="2313"/>
                </a:lnTo>
                <a:lnTo>
                  <a:pt x="0" y="2296"/>
                </a:lnTo>
                <a:lnTo>
                  <a:pt x="152969" y="0"/>
                </a:lnTo>
                <a:close/>
                <a:moveTo>
                  <a:pt x="153033" y="0"/>
                </a:moveTo>
                <a:lnTo>
                  <a:pt x="153017" y="0"/>
                </a:lnTo>
                <a:lnTo>
                  <a:pt x="0" y="2249"/>
                </a:lnTo>
                <a:lnTo>
                  <a:pt x="0" y="2235"/>
                </a:lnTo>
                <a:lnTo>
                  <a:pt x="153033" y="0"/>
                </a:lnTo>
                <a:close/>
                <a:moveTo>
                  <a:pt x="153095" y="0"/>
                </a:moveTo>
                <a:lnTo>
                  <a:pt x="153081" y="0"/>
                </a:lnTo>
                <a:lnTo>
                  <a:pt x="0" y="2187"/>
                </a:lnTo>
                <a:lnTo>
                  <a:pt x="0" y="2171"/>
                </a:lnTo>
                <a:lnTo>
                  <a:pt x="153095" y="0"/>
                </a:lnTo>
                <a:close/>
                <a:moveTo>
                  <a:pt x="153159" y="0"/>
                </a:moveTo>
                <a:lnTo>
                  <a:pt x="153144" y="0"/>
                </a:lnTo>
                <a:lnTo>
                  <a:pt x="0" y="2123"/>
                </a:lnTo>
                <a:lnTo>
                  <a:pt x="0" y="2109"/>
                </a:lnTo>
                <a:lnTo>
                  <a:pt x="153159" y="0"/>
                </a:lnTo>
                <a:close/>
                <a:moveTo>
                  <a:pt x="153223" y="0"/>
                </a:moveTo>
                <a:lnTo>
                  <a:pt x="153206" y="0"/>
                </a:lnTo>
                <a:lnTo>
                  <a:pt x="0" y="2062"/>
                </a:lnTo>
                <a:lnTo>
                  <a:pt x="0" y="2045"/>
                </a:lnTo>
                <a:lnTo>
                  <a:pt x="153223" y="0"/>
                </a:lnTo>
                <a:close/>
                <a:moveTo>
                  <a:pt x="153284" y="0"/>
                </a:moveTo>
                <a:lnTo>
                  <a:pt x="153270" y="0"/>
                </a:lnTo>
                <a:lnTo>
                  <a:pt x="0" y="1998"/>
                </a:lnTo>
                <a:lnTo>
                  <a:pt x="0" y="1984"/>
                </a:lnTo>
                <a:lnTo>
                  <a:pt x="153284" y="0"/>
                </a:lnTo>
                <a:close/>
                <a:moveTo>
                  <a:pt x="153346" y="0"/>
                </a:moveTo>
                <a:lnTo>
                  <a:pt x="153332" y="0"/>
                </a:lnTo>
                <a:lnTo>
                  <a:pt x="0" y="1936"/>
                </a:lnTo>
                <a:lnTo>
                  <a:pt x="0" y="1920"/>
                </a:lnTo>
                <a:lnTo>
                  <a:pt x="153346" y="0"/>
                </a:lnTo>
                <a:close/>
                <a:moveTo>
                  <a:pt x="153410" y="0"/>
                </a:moveTo>
                <a:lnTo>
                  <a:pt x="153396" y="0"/>
                </a:lnTo>
                <a:lnTo>
                  <a:pt x="0" y="1873"/>
                </a:lnTo>
                <a:lnTo>
                  <a:pt x="0" y="1858"/>
                </a:lnTo>
                <a:lnTo>
                  <a:pt x="153410" y="0"/>
                </a:lnTo>
                <a:close/>
                <a:moveTo>
                  <a:pt x="153474" y="0"/>
                </a:moveTo>
                <a:lnTo>
                  <a:pt x="153457" y="0"/>
                </a:lnTo>
                <a:lnTo>
                  <a:pt x="0" y="1811"/>
                </a:lnTo>
                <a:lnTo>
                  <a:pt x="0" y="1794"/>
                </a:lnTo>
                <a:lnTo>
                  <a:pt x="153474" y="0"/>
                </a:lnTo>
                <a:close/>
              </a:path>
            </a:pathLst>
          </a:custGeom>
          <a:solidFill>
            <a:srgbClr val="F2F2F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nvGrpSpPr>
          <p:cNvPr id="301" name="组合 300"/>
          <p:cNvGrpSpPr/>
          <p:nvPr/>
        </p:nvGrpSpPr>
        <p:grpSpPr>
          <a:xfrm rot="5400000">
            <a:off x="9582224" y="10995"/>
            <a:ext cx="2619143" cy="2597152"/>
            <a:chOff x="689054" y="703647"/>
            <a:chExt cx="2619143" cy="2597152"/>
          </a:xfrm>
          <a:solidFill>
            <a:schemeClr val="accent1"/>
          </a:solidFill>
        </p:grpSpPr>
        <p:grpSp>
          <p:nvGrpSpPr>
            <p:cNvPr id="270" name="Group 250"/>
            <p:cNvGrpSpPr>
              <a:grpSpLocks noChangeAspect="1"/>
            </p:cNvGrpSpPr>
            <p:nvPr/>
          </p:nvGrpSpPr>
          <p:grpSpPr bwMode="auto">
            <a:xfrm flipV="1">
              <a:off x="689054" y="1489461"/>
              <a:ext cx="695325" cy="1811338"/>
              <a:chOff x="428" y="2220"/>
              <a:chExt cx="438" cy="1141"/>
            </a:xfrm>
            <a:grpFill/>
          </p:grpSpPr>
          <p:sp>
            <p:nvSpPr>
              <p:cNvPr id="272" name="Freeform 251"/>
              <p:cNvSpPr/>
              <p:nvPr/>
            </p:nvSpPr>
            <p:spPr bwMode="auto">
              <a:xfrm>
                <a:off x="428" y="2346"/>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3" name="Freeform 252"/>
              <p:cNvSpPr/>
              <p:nvPr/>
            </p:nvSpPr>
            <p:spPr bwMode="auto">
              <a:xfrm>
                <a:off x="428" y="2598"/>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4" name="Freeform 253"/>
              <p:cNvSpPr/>
              <p:nvPr/>
            </p:nvSpPr>
            <p:spPr bwMode="auto">
              <a:xfrm>
                <a:off x="428" y="2850"/>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5" name="Freeform 254"/>
              <p:cNvSpPr/>
              <p:nvPr/>
            </p:nvSpPr>
            <p:spPr bwMode="auto">
              <a:xfrm>
                <a:off x="428" y="2472"/>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6" name="Freeform 255"/>
              <p:cNvSpPr/>
              <p:nvPr/>
            </p:nvSpPr>
            <p:spPr bwMode="auto">
              <a:xfrm>
                <a:off x="428" y="2914"/>
                <a:ext cx="438" cy="447"/>
              </a:xfrm>
              <a:custGeom>
                <a:avLst/>
                <a:gdLst>
                  <a:gd name="T0" fmla="*/ 0 w 438"/>
                  <a:gd name="T1" fmla="*/ 14 h 447"/>
                  <a:gd name="T2" fmla="*/ 0 w 438"/>
                  <a:gd name="T3" fmla="*/ 0 h 447"/>
                  <a:gd name="T4" fmla="*/ 438 w 438"/>
                  <a:gd name="T5" fmla="*/ 430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0"/>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7" name="Freeform 256"/>
              <p:cNvSpPr/>
              <p:nvPr/>
            </p:nvSpPr>
            <p:spPr bwMode="auto">
              <a:xfrm>
                <a:off x="428" y="2788"/>
                <a:ext cx="438" cy="447"/>
              </a:xfrm>
              <a:custGeom>
                <a:avLst/>
                <a:gdLst>
                  <a:gd name="T0" fmla="*/ 0 w 438"/>
                  <a:gd name="T1" fmla="*/ 14 h 447"/>
                  <a:gd name="T2" fmla="*/ 0 w 438"/>
                  <a:gd name="T3" fmla="*/ 0 h 447"/>
                  <a:gd name="T4" fmla="*/ 438 w 438"/>
                  <a:gd name="T5" fmla="*/ 430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0"/>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8" name="Freeform 257"/>
              <p:cNvSpPr/>
              <p:nvPr/>
            </p:nvSpPr>
            <p:spPr bwMode="auto">
              <a:xfrm>
                <a:off x="428" y="2534"/>
                <a:ext cx="438" cy="449"/>
              </a:xfrm>
              <a:custGeom>
                <a:avLst/>
                <a:gdLst>
                  <a:gd name="T0" fmla="*/ 0 w 438"/>
                  <a:gd name="T1" fmla="*/ 16 h 449"/>
                  <a:gd name="T2" fmla="*/ 0 w 438"/>
                  <a:gd name="T3" fmla="*/ 0 h 449"/>
                  <a:gd name="T4" fmla="*/ 438 w 438"/>
                  <a:gd name="T5" fmla="*/ 432 h 449"/>
                  <a:gd name="T6" fmla="*/ 438 w 438"/>
                  <a:gd name="T7" fmla="*/ 449 h 449"/>
                  <a:gd name="T8" fmla="*/ 0 w 438"/>
                  <a:gd name="T9" fmla="*/ 16 h 449"/>
                </a:gdLst>
                <a:ahLst/>
                <a:cxnLst>
                  <a:cxn ang="0">
                    <a:pos x="T0" y="T1"/>
                  </a:cxn>
                  <a:cxn ang="0">
                    <a:pos x="T2" y="T3"/>
                  </a:cxn>
                  <a:cxn ang="0">
                    <a:pos x="T4" y="T5"/>
                  </a:cxn>
                  <a:cxn ang="0">
                    <a:pos x="T6" y="T7"/>
                  </a:cxn>
                  <a:cxn ang="0">
                    <a:pos x="T8" y="T9"/>
                  </a:cxn>
                </a:cxnLst>
                <a:rect l="0" t="0" r="r" b="b"/>
                <a:pathLst>
                  <a:path w="438" h="449">
                    <a:moveTo>
                      <a:pt x="0" y="16"/>
                    </a:moveTo>
                    <a:lnTo>
                      <a:pt x="0" y="0"/>
                    </a:lnTo>
                    <a:lnTo>
                      <a:pt x="438" y="432"/>
                    </a:lnTo>
                    <a:lnTo>
                      <a:pt x="438" y="449"/>
                    </a:lnTo>
                    <a:lnTo>
                      <a:pt x="0" y="1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9" name="Freeform 258"/>
              <p:cNvSpPr/>
              <p:nvPr/>
            </p:nvSpPr>
            <p:spPr bwMode="auto">
              <a:xfrm>
                <a:off x="428" y="2220"/>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0" name="Freeform 259"/>
              <p:cNvSpPr/>
              <p:nvPr/>
            </p:nvSpPr>
            <p:spPr bwMode="auto">
              <a:xfrm>
                <a:off x="428" y="2410"/>
                <a:ext cx="438" cy="445"/>
              </a:xfrm>
              <a:custGeom>
                <a:avLst/>
                <a:gdLst>
                  <a:gd name="T0" fmla="*/ 0 w 438"/>
                  <a:gd name="T1" fmla="*/ 14 h 445"/>
                  <a:gd name="T2" fmla="*/ 0 w 438"/>
                  <a:gd name="T3" fmla="*/ 0 h 445"/>
                  <a:gd name="T4" fmla="*/ 438 w 438"/>
                  <a:gd name="T5" fmla="*/ 430 h 445"/>
                  <a:gd name="T6" fmla="*/ 438 w 438"/>
                  <a:gd name="T7" fmla="*/ 445 h 445"/>
                  <a:gd name="T8" fmla="*/ 0 w 438"/>
                  <a:gd name="T9" fmla="*/ 14 h 445"/>
                </a:gdLst>
                <a:ahLst/>
                <a:cxnLst>
                  <a:cxn ang="0">
                    <a:pos x="T0" y="T1"/>
                  </a:cxn>
                  <a:cxn ang="0">
                    <a:pos x="T2" y="T3"/>
                  </a:cxn>
                  <a:cxn ang="0">
                    <a:pos x="T4" y="T5"/>
                  </a:cxn>
                  <a:cxn ang="0">
                    <a:pos x="T6" y="T7"/>
                  </a:cxn>
                  <a:cxn ang="0">
                    <a:pos x="T8" y="T9"/>
                  </a:cxn>
                </a:cxnLst>
                <a:rect l="0" t="0" r="r" b="b"/>
                <a:pathLst>
                  <a:path w="438" h="445">
                    <a:moveTo>
                      <a:pt x="0" y="14"/>
                    </a:moveTo>
                    <a:lnTo>
                      <a:pt x="0" y="0"/>
                    </a:lnTo>
                    <a:lnTo>
                      <a:pt x="438" y="430"/>
                    </a:lnTo>
                    <a:lnTo>
                      <a:pt x="438" y="445"/>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1" name="Freeform 260"/>
              <p:cNvSpPr/>
              <p:nvPr/>
            </p:nvSpPr>
            <p:spPr bwMode="auto">
              <a:xfrm>
                <a:off x="428" y="2662"/>
                <a:ext cx="438" cy="447"/>
              </a:xfrm>
              <a:custGeom>
                <a:avLst/>
                <a:gdLst>
                  <a:gd name="T0" fmla="*/ 0 w 438"/>
                  <a:gd name="T1" fmla="*/ 14 h 447"/>
                  <a:gd name="T2" fmla="*/ 0 w 438"/>
                  <a:gd name="T3" fmla="*/ 0 h 447"/>
                  <a:gd name="T4" fmla="*/ 438 w 438"/>
                  <a:gd name="T5" fmla="*/ 430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0"/>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2" name="Freeform 261"/>
              <p:cNvSpPr/>
              <p:nvPr/>
            </p:nvSpPr>
            <p:spPr bwMode="auto">
              <a:xfrm>
                <a:off x="428" y="2724"/>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3" name="Freeform 262"/>
              <p:cNvSpPr/>
              <p:nvPr/>
            </p:nvSpPr>
            <p:spPr bwMode="auto">
              <a:xfrm>
                <a:off x="428" y="2282"/>
                <a:ext cx="438" cy="447"/>
              </a:xfrm>
              <a:custGeom>
                <a:avLst/>
                <a:gdLst>
                  <a:gd name="T0" fmla="*/ 0 w 438"/>
                  <a:gd name="T1" fmla="*/ 16 h 447"/>
                  <a:gd name="T2" fmla="*/ 0 w 438"/>
                  <a:gd name="T3" fmla="*/ 0 h 447"/>
                  <a:gd name="T4" fmla="*/ 438 w 438"/>
                  <a:gd name="T5" fmla="*/ 432 h 447"/>
                  <a:gd name="T6" fmla="*/ 438 w 438"/>
                  <a:gd name="T7" fmla="*/ 447 h 447"/>
                  <a:gd name="T8" fmla="*/ 0 w 438"/>
                  <a:gd name="T9" fmla="*/ 16 h 447"/>
                </a:gdLst>
                <a:ahLst/>
                <a:cxnLst>
                  <a:cxn ang="0">
                    <a:pos x="T0" y="T1"/>
                  </a:cxn>
                  <a:cxn ang="0">
                    <a:pos x="T2" y="T3"/>
                  </a:cxn>
                  <a:cxn ang="0">
                    <a:pos x="T4" y="T5"/>
                  </a:cxn>
                  <a:cxn ang="0">
                    <a:pos x="T6" y="T7"/>
                  </a:cxn>
                  <a:cxn ang="0">
                    <a:pos x="T8" y="T9"/>
                  </a:cxn>
                </a:cxnLst>
                <a:rect l="0" t="0" r="r" b="b"/>
                <a:pathLst>
                  <a:path w="438" h="447">
                    <a:moveTo>
                      <a:pt x="0" y="16"/>
                    </a:moveTo>
                    <a:lnTo>
                      <a:pt x="0" y="0"/>
                    </a:lnTo>
                    <a:lnTo>
                      <a:pt x="438" y="432"/>
                    </a:lnTo>
                    <a:lnTo>
                      <a:pt x="438" y="447"/>
                    </a:lnTo>
                    <a:lnTo>
                      <a:pt x="0" y="1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284" name="Freeform 182"/>
            <p:cNvSpPr/>
            <p:nvPr/>
          </p:nvSpPr>
          <p:spPr bwMode="auto">
            <a:xfrm rot="5400000" flipV="1">
              <a:off x="1495107" y="1494224"/>
              <a:ext cx="1011238" cy="1011238"/>
            </a:xfrm>
            <a:custGeom>
              <a:avLst/>
              <a:gdLst>
                <a:gd name="T0" fmla="*/ 155255 w 155255"/>
                <a:gd name="T1" fmla="*/ 0 h 431"/>
                <a:gd name="T2" fmla="*/ 0 w 155255"/>
                <a:gd name="T3" fmla="*/ 0 h 431"/>
                <a:gd name="T4" fmla="*/ 431 w 155255"/>
                <a:gd name="T5" fmla="*/ 431 h 431"/>
                <a:gd name="T6" fmla="*/ 415 w 155255"/>
                <a:gd name="T7" fmla="*/ 431 h 431"/>
                <a:gd name="T8" fmla="*/ 155255 w 155255"/>
                <a:gd name="T9" fmla="*/ 0 h 431"/>
              </a:gdLst>
              <a:ahLst/>
              <a:cxnLst>
                <a:cxn ang="0">
                  <a:pos x="T0" y="T1"/>
                </a:cxn>
                <a:cxn ang="0">
                  <a:pos x="T2" y="T3"/>
                </a:cxn>
                <a:cxn ang="0">
                  <a:pos x="T4" y="T5"/>
                </a:cxn>
                <a:cxn ang="0">
                  <a:pos x="T6" y="T7"/>
                </a:cxn>
                <a:cxn ang="0">
                  <a:pos x="T8" y="T9"/>
                </a:cxn>
              </a:cxnLst>
              <a:rect l="0" t="0" r="r" b="b"/>
              <a:pathLst>
                <a:path w="155255" h="431">
                  <a:moveTo>
                    <a:pt x="155255" y="0"/>
                  </a:moveTo>
                  <a:lnTo>
                    <a:pt x="0" y="0"/>
                  </a:lnTo>
                  <a:lnTo>
                    <a:pt x="431" y="431"/>
                  </a:lnTo>
                  <a:lnTo>
                    <a:pt x="415" y="431"/>
                  </a:lnTo>
                  <a:lnTo>
                    <a:pt x="155255" y="0"/>
                  </a:lnTo>
                  <a:close/>
                </a:path>
              </a:pathLst>
            </a:custGeom>
            <a:solidFill>
              <a:schemeClr val="accent2"/>
            </a:solidFill>
            <a:ln>
              <a:noFill/>
            </a:ln>
          </p:spPr>
          <p:txBody>
            <a:bodyPr vert="horz" wrap="square" lIns="91440" tIns="45720" rIns="91440" bIns="45720" numCol="1" anchor="t" anchorCtr="0" compatLnSpc="1"/>
            <a:lstStyle/>
            <a:p>
              <a:endParaRPr lang="zh-CN" altLang="en-US"/>
            </a:p>
          </p:txBody>
        </p:sp>
        <p:grpSp>
          <p:nvGrpSpPr>
            <p:cNvPr id="285" name="Group 250"/>
            <p:cNvGrpSpPr>
              <a:grpSpLocks noChangeAspect="1"/>
            </p:cNvGrpSpPr>
            <p:nvPr/>
          </p:nvGrpSpPr>
          <p:grpSpPr bwMode="auto">
            <a:xfrm rot="5400000" flipH="1" flipV="1">
              <a:off x="2054865" y="145641"/>
              <a:ext cx="695325" cy="1811338"/>
              <a:chOff x="428" y="2220"/>
              <a:chExt cx="438" cy="1141"/>
            </a:xfrm>
            <a:grpFill/>
          </p:grpSpPr>
          <p:sp>
            <p:nvSpPr>
              <p:cNvPr id="286" name="Freeform 251"/>
              <p:cNvSpPr/>
              <p:nvPr/>
            </p:nvSpPr>
            <p:spPr bwMode="auto">
              <a:xfrm>
                <a:off x="428" y="2346"/>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7" name="Freeform 252"/>
              <p:cNvSpPr/>
              <p:nvPr/>
            </p:nvSpPr>
            <p:spPr bwMode="auto">
              <a:xfrm>
                <a:off x="428" y="2598"/>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8" name="Freeform 253"/>
              <p:cNvSpPr/>
              <p:nvPr/>
            </p:nvSpPr>
            <p:spPr bwMode="auto">
              <a:xfrm>
                <a:off x="428" y="2850"/>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9" name="Freeform 254"/>
              <p:cNvSpPr/>
              <p:nvPr/>
            </p:nvSpPr>
            <p:spPr bwMode="auto">
              <a:xfrm>
                <a:off x="428" y="2472"/>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0" name="Freeform 255"/>
              <p:cNvSpPr/>
              <p:nvPr/>
            </p:nvSpPr>
            <p:spPr bwMode="auto">
              <a:xfrm>
                <a:off x="428" y="2914"/>
                <a:ext cx="438" cy="447"/>
              </a:xfrm>
              <a:custGeom>
                <a:avLst/>
                <a:gdLst>
                  <a:gd name="T0" fmla="*/ 0 w 438"/>
                  <a:gd name="T1" fmla="*/ 14 h 447"/>
                  <a:gd name="T2" fmla="*/ 0 w 438"/>
                  <a:gd name="T3" fmla="*/ 0 h 447"/>
                  <a:gd name="T4" fmla="*/ 438 w 438"/>
                  <a:gd name="T5" fmla="*/ 430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0"/>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1" name="Freeform 256"/>
              <p:cNvSpPr/>
              <p:nvPr/>
            </p:nvSpPr>
            <p:spPr bwMode="auto">
              <a:xfrm>
                <a:off x="428" y="2788"/>
                <a:ext cx="438" cy="447"/>
              </a:xfrm>
              <a:custGeom>
                <a:avLst/>
                <a:gdLst>
                  <a:gd name="T0" fmla="*/ 0 w 438"/>
                  <a:gd name="T1" fmla="*/ 14 h 447"/>
                  <a:gd name="T2" fmla="*/ 0 w 438"/>
                  <a:gd name="T3" fmla="*/ 0 h 447"/>
                  <a:gd name="T4" fmla="*/ 438 w 438"/>
                  <a:gd name="T5" fmla="*/ 430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0"/>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2" name="Freeform 257"/>
              <p:cNvSpPr/>
              <p:nvPr/>
            </p:nvSpPr>
            <p:spPr bwMode="auto">
              <a:xfrm>
                <a:off x="428" y="2534"/>
                <a:ext cx="438" cy="449"/>
              </a:xfrm>
              <a:custGeom>
                <a:avLst/>
                <a:gdLst>
                  <a:gd name="T0" fmla="*/ 0 w 438"/>
                  <a:gd name="T1" fmla="*/ 16 h 449"/>
                  <a:gd name="T2" fmla="*/ 0 w 438"/>
                  <a:gd name="T3" fmla="*/ 0 h 449"/>
                  <a:gd name="T4" fmla="*/ 438 w 438"/>
                  <a:gd name="T5" fmla="*/ 432 h 449"/>
                  <a:gd name="T6" fmla="*/ 438 w 438"/>
                  <a:gd name="T7" fmla="*/ 449 h 449"/>
                  <a:gd name="T8" fmla="*/ 0 w 438"/>
                  <a:gd name="T9" fmla="*/ 16 h 449"/>
                </a:gdLst>
                <a:ahLst/>
                <a:cxnLst>
                  <a:cxn ang="0">
                    <a:pos x="T0" y="T1"/>
                  </a:cxn>
                  <a:cxn ang="0">
                    <a:pos x="T2" y="T3"/>
                  </a:cxn>
                  <a:cxn ang="0">
                    <a:pos x="T4" y="T5"/>
                  </a:cxn>
                  <a:cxn ang="0">
                    <a:pos x="T6" y="T7"/>
                  </a:cxn>
                  <a:cxn ang="0">
                    <a:pos x="T8" y="T9"/>
                  </a:cxn>
                </a:cxnLst>
                <a:rect l="0" t="0" r="r" b="b"/>
                <a:pathLst>
                  <a:path w="438" h="449">
                    <a:moveTo>
                      <a:pt x="0" y="16"/>
                    </a:moveTo>
                    <a:lnTo>
                      <a:pt x="0" y="0"/>
                    </a:lnTo>
                    <a:lnTo>
                      <a:pt x="438" y="432"/>
                    </a:lnTo>
                    <a:lnTo>
                      <a:pt x="438" y="449"/>
                    </a:lnTo>
                    <a:lnTo>
                      <a:pt x="0" y="1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3" name="Freeform 258"/>
              <p:cNvSpPr/>
              <p:nvPr/>
            </p:nvSpPr>
            <p:spPr bwMode="auto">
              <a:xfrm>
                <a:off x="428" y="2220"/>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4" name="Freeform 259"/>
              <p:cNvSpPr/>
              <p:nvPr/>
            </p:nvSpPr>
            <p:spPr bwMode="auto">
              <a:xfrm>
                <a:off x="428" y="2410"/>
                <a:ext cx="438" cy="445"/>
              </a:xfrm>
              <a:custGeom>
                <a:avLst/>
                <a:gdLst>
                  <a:gd name="T0" fmla="*/ 0 w 438"/>
                  <a:gd name="T1" fmla="*/ 14 h 445"/>
                  <a:gd name="T2" fmla="*/ 0 w 438"/>
                  <a:gd name="T3" fmla="*/ 0 h 445"/>
                  <a:gd name="T4" fmla="*/ 438 w 438"/>
                  <a:gd name="T5" fmla="*/ 430 h 445"/>
                  <a:gd name="T6" fmla="*/ 438 w 438"/>
                  <a:gd name="T7" fmla="*/ 445 h 445"/>
                  <a:gd name="T8" fmla="*/ 0 w 438"/>
                  <a:gd name="T9" fmla="*/ 14 h 445"/>
                </a:gdLst>
                <a:ahLst/>
                <a:cxnLst>
                  <a:cxn ang="0">
                    <a:pos x="T0" y="T1"/>
                  </a:cxn>
                  <a:cxn ang="0">
                    <a:pos x="T2" y="T3"/>
                  </a:cxn>
                  <a:cxn ang="0">
                    <a:pos x="T4" y="T5"/>
                  </a:cxn>
                  <a:cxn ang="0">
                    <a:pos x="T6" y="T7"/>
                  </a:cxn>
                  <a:cxn ang="0">
                    <a:pos x="T8" y="T9"/>
                  </a:cxn>
                </a:cxnLst>
                <a:rect l="0" t="0" r="r" b="b"/>
                <a:pathLst>
                  <a:path w="438" h="445">
                    <a:moveTo>
                      <a:pt x="0" y="14"/>
                    </a:moveTo>
                    <a:lnTo>
                      <a:pt x="0" y="0"/>
                    </a:lnTo>
                    <a:lnTo>
                      <a:pt x="438" y="430"/>
                    </a:lnTo>
                    <a:lnTo>
                      <a:pt x="438" y="445"/>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5" name="Freeform 260"/>
              <p:cNvSpPr/>
              <p:nvPr/>
            </p:nvSpPr>
            <p:spPr bwMode="auto">
              <a:xfrm>
                <a:off x="428" y="2662"/>
                <a:ext cx="438" cy="447"/>
              </a:xfrm>
              <a:custGeom>
                <a:avLst/>
                <a:gdLst>
                  <a:gd name="T0" fmla="*/ 0 w 438"/>
                  <a:gd name="T1" fmla="*/ 14 h 447"/>
                  <a:gd name="T2" fmla="*/ 0 w 438"/>
                  <a:gd name="T3" fmla="*/ 0 h 447"/>
                  <a:gd name="T4" fmla="*/ 438 w 438"/>
                  <a:gd name="T5" fmla="*/ 430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0"/>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6" name="Freeform 261"/>
              <p:cNvSpPr/>
              <p:nvPr/>
            </p:nvSpPr>
            <p:spPr bwMode="auto">
              <a:xfrm>
                <a:off x="428" y="2724"/>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7" name="Freeform 262"/>
              <p:cNvSpPr/>
              <p:nvPr/>
            </p:nvSpPr>
            <p:spPr bwMode="auto">
              <a:xfrm>
                <a:off x="428" y="2282"/>
                <a:ext cx="438" cy="447"/>
              </a:xfrm>
              <a:custGeom>
                <a:avLst/>
                <a:gdLst>
                  <a:gd name="T0" fmla="*/ 0 w 438"/>
                  <a:gd name="T1" fmla="*/ 16 h 447"/>
                  <a:gd name="T2" fmla="*/ 0 w 438"/>
                  <a:gd name="T3" fmla="*/ 0 h 447"/>
                  <a:gd name="T4" fmla="*/ 438 w 438"/>
                  <a:gd name="T5" fmla="*/ 432 h 447"/>
                  <a:gd name="T6" fmla="*/ 438 w 438"/>
                  <a:gd name="T7" fmla="*/ 447 h 447"/>
                  <a:gd name="T8" fmla="*/ 0 w 438"/>
                  <a:gd name="T9" fmla="*/ 16 h 447"/>
                </a:gdLst>
                <a:ahLst/>
                <a:cxnLst>
                  <a:cxn ang="0">
                    <a:pos x="T0" y="T1"/>
                  </a:cxn>
                  <a:cxn ang="0">
                    <a:pos x="T2" y="T3"/>
                  </a:cxn>
                  <a:cxn ang="0">
                    <a:pos x="T4" y="T5"/>
                  </a:cxn>
                  <a:cxn ang="0">
                    <a:pos x="T6" y="T7"/>
                  </a:cxn>
                  <a:cxn ang="0">
                    <a:pos x="T8" y="T9"/>
                  </a:cxn>
                </a:cxnLst>
                <a:rect l="0" t="0" r="r" b="b"/>
                <a:pathLst>
                  <a:path w="438" h="447">
                    <a:moveTo>
                      <a:pt x="0" y="16"/>
                    </a:moveTo>
                    <a:lnTo>
                      <a:pt x="0" y="0"/>
                    </a:lnTo>
                    <a:lnTo>
                      <a:pt x="438" y="432"/>
                    </a:lnTo>
                    <a:lnTo>
                      <a:pt x="438" y="447"/>
                    </a:lnTo>
                    <a:lnTo>
                      <a:pt x="0" y="1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sp>
        <p:nvSpPr>
          <p:cNvPr id="303" name="直角三角形 302"/>
          <p:cNvSpPr/>
          <p:nvPr/>
        </p:nvSpPr>
        <p:spPr>
          <a:xfrm flipV="1">
            <a:off x="-11430" y="0"/>
            <a:ext cx="2932430" cy="24193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5" name="文本框 304"/>
          <p:cNvSpPr txBox="1"/>
          <p:nvPr/>
        </p:nvSpPr>
        <p:spPr>
          <a:xfrm>
            <a:off x="10512294" y="2723361"/>
            <a:ext cx="309880" cy="1322070"/>
          </a:xfrm>
          <a:prstGeom prst="rect">
            <a:avLst/>
          </a:prstGeom>
          <a:noFill/>
        </p:spPr>
        <p:txBody>
          <a:bodyPr wrap="none" rtlCol="0">
            <a:spAutoFit/>
            <a:scene3d>
              <a:camera prst="orthographicFront"/>
              <a:lightRig rig="threePt" dir="t"/>
            </a:scene3d>
            <a:sp3d contourW="12700"/>
          </a:bodyPr>
          <a:lstStyle/>
          <a:p>
            <a:pPr algn="r"/>
            <a:endParaRPr lang="zh-CN" altLang="en-US" sz="8000" b="1" dirty="0">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a:cs typeface="+mn-ea"/>
              <a:sym typeface="+mn-lt"/>
            </a:endParaRPr>
          </a:p>
        </p:txBody>
      </p:sp>
      <p:sp>
        <p:nvSpPr>
          <p:cNvPr id="2" name="文本框 1"/>
          <p:cNvSpPr txBox="1"/>
          <p:nvPr/>
        </p:nvSpPr>
        <p:spPr>
          <a:xfrm>
            <a:off x="2658110" y="529590"/>
            <a:ext cx="6861175" cy="953135"/>
          </a:xfrm>
          <a:prstGeom prst="rect">
            <a:avLst/>
          </a:prstGeom>
          <a:noFill/>
        </p:spPr>
        <p:txBody>
          <a:bodyPr wrap="square" rtlCol="0">
            <a:spAutoFit/>
          </a:bodyPr>
          <a:p>
            <a:pPr algn="ctr"/>
            <a:r>
              <a:rPr lang="zh-CN" altLang="en-US" sz="2800">
                <a:latin typeface="方正小标宋简体" panose="03000509000000000000" charset="-122"/>
                <a:ea typeface="方正小标宋简体" panose="03000509000000000000" charset="-122"/>
                <a:cs typeface="方正小标宋简体" panose="03000509000000000000" charset="-122"/>
              </a:rPr>
              <a:t>小路口镇人民政府</a:t>
            </a:r>
            <a:r>
              <a:rPr lang="en-US" altLang="zh-CN" sz="2800">
                <a:latin typeface="方正小标宋简体" panose="03000509000000000000" charset="-122"/>
                <a:ea typeface="方正小标宋简体" panose="03000509000000000000" charset="-122"/>
                <a:cs typeface="方正小标宋简体" panose="03000509000000000000" charset="-122"/>
              </a:rPr>
              <a:t>2024</a:t>
            </a:r>
            <a:r>
              <a:rPr lang="zh-CN" altLang="en-US" sz="2800">
                <a:latin typeface="方正小标宋简体" panose="03000509000000000000" charset="-122"/>
                <a:ea typeface="方正小标宋简体" panose="03000509000000000000" charset="-122"/>
                <a:cs typeface="方正小标宋简体" panose="03000509000000000000" charset="-122"/>
              </a:rPr>
              <a:t>年政府信息公开</a:t>
            </a:r>
            <a:endParaRPr lang="zh-CN" altLang="en-US" sz="2800">
              <a:latin typeface="方正小标宋简体" panose="03000509000000000000" charset="-122"/>
              <a:ea typeface="方正小标宋简体" panose="03000509000000000000" charset="-122"/>
              <a:cs typeface="方正小标宋简体" panose="03000509000000000000" charset="-122"/>
            </a:endParaRPr>
          </a:p>
          <a:p>
            <a:pPr algn="ctr"/>
            <a:r>
              <a:rPr lang="zh-CN" altLang="en-US" sz="2800">
                <a:latin typeface="方正小标宋简体" panose="03000509000000000000" charset="-122"/>
                <a:ea typeface="方正小标宋简体" panose="03000509000000000000" charset="-122"/>
                <a:cs typeface="方正小标宋简体" panose="03000509000000000000" charset="-122"/>
              </a:rPr>
              <a:t>工作年度报告</a:t>
            </a:r>
            <a:endParaRPr lang="zh-CN" altLang="en-US" sz="2800">
              <a:latin typeface="方正小标宋简体" panose="03000509000000000000" charset="-122"/>
              <a:ea typeface="方正小标宋简体" panose="03000509000000000000" charset="-122"/>
              <a:cs typeface="方正小标宋简体" panose="03000509000000000000" charset="-122"/>
            </a:endParaRPr>
          </a:p>
        </p:txBody>
      </p:sp>
      <p:sp>
        <p:nvSpPr>
          <p:cNvPr id="3" name="文本框 2"/>
          <p:cNvSpPr txBox="1"/>
          <p:nvPr/>
        </p:nvSpPr>
        <p:spPr>
          <a:xfrm>
            <a:off x="1234440" y="1957070"/>
            <a:ext cx="9892665" cy="4474210"/>
          </a:xfrm>
          <a:prstGeom prst="rect">
            <a:avLst/>
          </a:prstGeom>
          <a:noFill/>
        </p:spPr>
        <p:txBody>
          <a:bodyPr wrap="square" rtlCol="0">
            <a:noAutofit/>
          </a:bodyPr>
          <a:p>
            <a:r>
              <a:rPr lang="zh-CN" altLang="en-US"/>
              <a:t>二、存在的主要问题及改进情况</a:t>
            </a:r>
            <a:endParaRPr lang="zh-CN" altLang="en-US"/>
          </a:p>
          <a:p>
            <a:r>
              <a:rPr lang="en-US" altLang="zh-CN"/>
              <a:t>2024</a:t>
            </a:r>
            <a:r>
              <a:rPr lang="zh-CN" altLang="en-US"/>
              <a:t>年，我镇按照政府信息公开条例在政务信息公开方面取得了一定成效，但与上级对政府信息公开工作要求还存在一定差距，主要有：一是主动公开政府信息的时效性不够强。二是对政务公开认识不够，工作分类不规范。</a:t>
            </a:r>
            <a:endParaRPr lang="zh-CN" altLang="en-US"/>
          </a:p>
          <a:p>
            <a:r>
              <a:rPr lang="zh-CN" altLang="en-US"/>
              <a:t>针对存在的问题，我镇将从以下几点持续发力，不断提升政府信息公开工作质量。一是坚持宣传先行，拓宽群众知晓面。不断丰富宣传载体和形式，加大对政务公开的宣传力度，全面拓宽主动公开方式，通过政府门户网站、微信群、宣传栏等渠道，打造政务公开服务矩阵，及时推送电信诈骗、社会保障、农业保险等政策信息，有效提升惠民政策知晓率。二是做好贯彻落实，增强工作实效。严格落实政务公开，将政务公开体验区与便民服务窗口有机结合，围绕</a:t>
            </a:r>
            <a:r>
              <a:rPr lang="en-US" altLang="zh-CN"/>
              <a:t> </a:t>
            </a:r>
            <a:r>
              <a:rPr lang="zh-CN" altLang="en-US"/>
              <a:t>群众普遍关注的民生事项，集中摆放政府公报、便民惠企政策、便民服务手册等材料，提供现场政策咨询，通过标准化、便民化服务，并组织工作人员接受群众咨询，解答各类业务办理流程，让群众</a:t>
            </a:r>
            <a:r>
              <a:rPr lang="en-US" altLang="zh-CN"/>
              <a:t>“</a:t>
            </a:r>
            <a:r>
              <a:rPr lang="zh-CN" altLang="en-US"/>
              <a:t>看得见</a:t>
            </a:r>
            <a:r>
              <a:rPr lang="en-US" altLang="zh-CN"/>
              <a:t>”</a:t>
            </a:r>
            <a:r>
              <a:rPr lang="zh-CN" altLang="en-US"/>
              <a:t>各类政策信息，真正推动惠民政策</a:t>
            </a:r>
            <a:r>
              <a:rPr lang="en-US" altLang="zh-CN"/>
              <a:t>“</a:t>
            </a:r>
            <a:r>
              <a:rPr lang="zh-CN" altLang="en-US"/>
              <a:t>走到群众身边、走进群众心里</a:t>
            </a:r>
            <a:r>
              <a:rPr lang="en-US" altLang="zh-CN"/>
              <a:t>”</a:t>
            </a:r>
            <a:r>
              <a:rPr lang="zh-CN" altLang="en-US"/>
              <a:t>。三是抓好教育培训，提升服务能力。牢固树立政务公开</a:t>
            </a:r>
            <a:r>
              <a:rPr lang="en-US" altLang="zh-CN"/>
              <a:t>“</a:t>
            </a:r>
            <a:r>
              <a:rPr lang="zh-CN" altLang="en-US"/>
              <a:t>一盘棋</a:t>
            </a:r>
            <a:r>
              <a:rPr lang="en-US" altLang="zh-CN"/>
              <a:t>”</a:t>
            </a:r>
            <a:r>
              <a:rPr lang="zh-CN" altLang="en-US"/>
              <a:t>思想，加强政务公开队伍建设，对各部门站所、政务公开工作人员等进行定期培训，集中学习《中华人民共和国政府信息公开条例》、优秀政务公开案例，加强主动公开、依申请公开、政策解读等相关业务技能培训，将政务公开工作与日常工作相结合，不断强化政务公开意识，抓好工作落实。</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05"/>
                                        </p:tgtEl>
                                        <p:attrNameLst>
                                          <p:attrName>style.visibility</p:attrName>
                                        </p:attrNameLst>
                                      </p:cBhvr>
                                      <p:to>
                                        <p:strVal val="visible"/>
                                      </p:to>
                                    </p:set>
                                    <p:anim calcmode="lin" valueType="num">
                                      <p:cBhvr additive="base">
                                        <p:cTn id="7" dur="500" fill="hold"/>
                                        <p:tgtEl>
                                          <p:spTgt spid="305"/>
                                        </p:tgtEl>
                                        <p:attrNameLst>
                                          <p:attrName>ppt_x</p:attrName>
                                        </p:attrNameLst>
                                      </p:cBhvr>
                                      <p:tavLst>
                                        <p:tav tm="0">
                                          <p:val>
                                            <p:strVal val="1+#ppt_w/2"/>
                                          </p:val>
                                        </p:tav>
                                        <p:tav tm="100000">
                                          <p:val>
                                            <p:strVal val="#ppt_x"/>
                                          </p:val>
                                        </p:tav>
                                      </p:tavLst>
                                    </p:anim>
                                    <p:anim calcmode="lin" valueType="num">
                                      <p:cBhvr additive="base">
                                        <p:cTn id="8" dur="500" fill="hold"/>
                                        <p:tgtEl>
                                          <p:spTgt spid="30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 name="Freeform 193"/>
          <p:cNvSpPr>
            <a:spLocks noEditPoints="1"/>
          </p:cNvSpPr>
          <p:nvPr/>
        </p:nvSpPr>
        <p:spPr bwMode="auto">
          <a:xfrm rot="5400000" flipV="1">
            <a:off x="895093" y="-902354"/>
            <a:ext cx="6709277" cy="8518537"/>
          </a:xfrm>
          <a:custGeom>
            <a:avLst/>
            <a:gdLst>
              <a:gd name="T0" fmla="*/ 152782 w 153474"/>
              <a:gd name="T1" fmla="*/ 0 h 2500"/>
              <a:gd name="T2" fmla="*/ 152765 w 153474"/>
              <a:gd name="T3" fmla="*/ 0 h 2500"/>
              <a:gd name="T4" fmla="*/ 0 w 153474"/>
              <a:gd name="T5" fmla="*/ 2500 h 2500"/>
              <a:gd name="T6" fmla="*/ 0 w 153474"/>
              <a:gd name="T7" fmla="*/ 2486 h 2500"/>
              <a:gd name="T8" fmla="*/ 152782 w 153474"/>
              <a:gd name="T9" fmla="*/ 0 h 2500"/>
              <a:gd name="T10" fmla="*/ 152844 w 153474"/>
              <a:gd name="T11" fmla="*/ 0 h 2500"/>
              <a:gd name="T12" fmla="*/ 152829 w 153474"/>
              <a:gd name="T13" fmla="*/ 0 h 2500"/>
              <a:gd name="T14" fmla="*/ 0 w 153474"/>
              <a:gd name="T15" fmla="*/ 2438 h 2500"/>
              <a:gd name="T16" fmla="*/ 0 w 153474"/>
              <a:gd name="T17" fmla="*/ 2424 h 2500"/>
              <a:gd name="T18" fmla="*/ 152844 w 153474"/>
              <a:gd name="T19" fmla="*/ 0 h 2500"/>
              <a:gd name="T20" fmla="*/ 152908 w 153474"/>
              <a:gd name="T21" fmla="*/ 0 h 2500"/>
              <a:gd name="T22" fmla="*/ 152893 w 153474"/>
              <a:gd name="T23" fmla="*/ 0 h 2500"/>
              <a:gd name="T24" fmla="*/ 0 w 153474"/>
              <a:gd name="T25" fmla="*/ 2374 h 2500"/>
              <a:gd name="T26" fmla="*/ 0 w 153474"/>
              <a:gd name="T27" fmla="*/ 2360 h 2500"/>
              <a:gd name="T28" fmla="*/ 152908 w 153474"/>
              <a:gd name="T29" fmla="*/ 0 h 2500"/>
              <a:gd name="T30" fmla="*/ 152969 w 153474"/>
              <a:gd name="T31" fmla="*/ 0 h 2500"/>
              <a:gd name="T32" fmla="*/ 152955 w 153474"/>
              <a:gd name="T33" fmla="*/ 0 h 2500"/>
              <a:gd name="T34" fmla="*/ 0 w 153474"/>
              <a:gd name="T35" fmla="*/ 2313 h 2500"/>
              <a:gd name="T36" fmla="*/ 0 w 153474"/>
              <a:gd name="T37" fmla="*/ 2296 h 2500"/>
              <a:gd name="T38" fmla="*/ 152969 w 153474"/>
              <a:gd name="T39" fmla="*/ 0 h 2500"/>
              <a:gd name="T40" fmla="*/ 153033 w 153474"/>
              <a:gd name="T41" fmla="*/ 0 h 2500"/>
              <a:gd name="T42" fmla="*/ 153017 w 153474"/>
              <a:gd name="T43" fmla="*/ 0 h 2500"/>
              <a:gd name="T44" fmla="*/ 0 w 153474"/>
              <a:gd name="T45" fmla="*/ 2249 h 2500"/>
              <a:gd name="T46" fmla="*/ 0 w 153474"/>
              <a:gd name="T47" fmla="*/ 2235 h 2500"/>
              <a:gd name="T48" fmla="*/ 153033 w 153474"/>
              <a:gd name="T49" fmla="*/ 0 h 2500"/>
              <a:gd name="T50" fmla="*/ 153095 w 153474"/>
              <a:gd name="T51" fmla="*/ 0 h 2500"/>
              <a:gd name="T52" fmla="*/ 153081 w 153474"/>
              <a:gd name="T53" fmla="*/ 0 h 2500"/>
              <a:gd name="T54" fmla="*/ 0 w 153474"/>
              <a:gd name="T55" fmla="*/ 2187 h 2500"/>
              <a:gd name="T56" fmla="*/ 0 w 153474"/>
              <a:gd name="T57" fmla="*/ 2171 h 2500"/>
              <a:gd name="T58" fmla="*/ 153095 w 153474"/>
              <a:gd name="T59" fmla="*/ 0 h 2500"/>
              <a:gd name="T60" fmla="*/ 153159 w 153474"/>
              <a:gd name="T61" fmla="*/ 0 h 2500"/>
              <a:gd name="T62" fmla="*/ 153144 w 153474"/>
              <a:gd name="T63" fmla="*/ 0 h 2500"/>
              <a:gd name="T64" fmla="*/ 0 w 153474"/>
              <a:gd name="T65" fmla="*/ 2123 h 2500"/>
              <a:gd name="T66" fmla="*/ 0 w 153474"/>
              <a:gd name="T67" fmla="*/ 2109 h 2500"/>
              <a:gd name="T68" fmla="*/ 153159 w 153474"/>
              <a:gd name="T69" fmla="*/ 0 h 2500"/>
              <a:gd name="T70" fmla="*/ 153223 w 153474"/>
              <a:gd name="T71" fmla="*/ 0 h 2500"/>
              <a:gd name="T72" fmla="*/ 153206 w 153474"/>
              <a:gd name="T73" fmla="*/ 0 h 2500"/>
              <a:gd name="T74" fmla="*/ 0 w 153474"/>
              <a:gd name="T75" fmla="*/ 2062 h 2500"/>
              <a:gd name="T76" fmla="*/ 0 w 153474"/>
              <a:gd name="T77" fmla="*/ 2045 h 2500"/>
              <a:gd name="T78" fmla="*/ 153223 w 153474"/>
              <a:gd name="T79" fmla="*/ 0 h 2500"/>
              <a:gd name="T80" fmla="*/ 153284 w 153474"/>
              <a:gd name="T81" fmla="*/ 0 h 2500"/>
              <a:gd name="T82" fmla="*/ 153270 w 153474"/>
              <a:gd name="T83" fmla="*/ 0 h 2500"/>
              <a:gd name="T84" fmla="*/ 0 w 153474"/>
              <a:gd name="T85" fmla="*/ 1998 h 2500"/>
              <a:gd name="T86" fmla="*/ 0 w 153474"/>
              <a:gd name="T87" fmla="*/ 1984 h 2500"/>
              <a:gd name="T88" fmla="*/ 153284 w 153474"/>
              <a:gd name="T89" fmla="*/ 0 h 2500"/>
              <a:gd name="T90" fmla="*/ 153346 w 153474"/>
              <a:gd name="T91" fmla="*/ 0 h 2500"/>
              <a:gd name="T92" fmla="*/ 153332 w 153474"/>
              <a:gd name="T93" fmla="*/ 0 h 2500"/>
              <a:gd name="T94" fmla="*/ 0 w 153474"/>
              <a:gd name="T95" fmla="*/ 1936 h 2500"/>
              <a:gd name="T96" fmla="*/ 0 w 153474"/>
              <a:gd name="T97" fmla="*/ 1920 h 2500"/>
              <a:gd name="T98" fmla="*/ 153346 w 153474"/>
              <a:gd name="T99" fmla="*/ 0 h 2500"/>
              <a:gd name="T100" fmla="*/ 153410 w 153474"/>
              <a:gd name="T101" fmla="*/ 0 h 2500"/>
              <a:gd name="T102" fmla="*/ 153396 w 153474"/>
              <a:gd name="T103" fmla="*/ 0 h 2500"/>
              <a:gd name="T104" fmla="*/ 0 w 153474"/>
              <a:gd name="T105" fmla="*/ 1873 h 2500"/>
              <a:gd name="T106" fmla="*/ 0 w 153474"/>
              <a:gd name="T107" fmla="*/ 1858 h 2500"/>
              <a:gd name="T108" fmla="*/ 153410 w 153474"/>
              <a:gd name="T109" fmla="*/ 0 h 2500"/>
              <a:gd name="T110" fmla="*/ 153474 w 153474"/>
              <a:gd name="T111" fmla="*/ 0 h 2500"/>
              <a:gd name="T112" fmla="*/ 153457 w 153474"/>
              <a:gd name="T113" fmla="*/ 0 h 2500"/>
              <a:gd name="T114" fmla="*/ 0 w 153474"/>
              <a:gd name="T115" fmla="*/ 1811 h 2500"/>
              <a:gd name="T116" fmla="*/ 0 w 153474"/>
              <a:gd name="T117" fmla="*/ 1794 h 2500"/>
              <a:gd name="T118" fmla="*/ 153474 w 153474"/>
              <a:gd name="T119" fmla="*/ 0 h 2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53474" h="2500">
                <a:moveTo>
                  <a:pt x="152782" y="0"/>
                </a:moveTo>
                <a:lnTo>
                  <a:pt x="152765" y="0"/>
                </a:lnTo>
                <a:lnTo>
                  <a:pt x="0" y="2500"/>
                </a:lnTo>
                <a:lnTo>
                  <a:pt x="0" y="2486"/>
                </a:lnTo>
                <a:lnTo>
                  <a:pt x="152782" y="0"/>
                </a:lnTo>
                <a:close/>
                <a:moveTo>
                  <a:pt x="152844" y="0"/>
                </a:moveTo>
                <a:lnTo>
                  <a:pt x="152829" y="0"/>
                </a:lnTo>
                <a:lnTo>
                  <a:pt x="0" y="2438"/>
                </a:lnTo>
                <a:lnTo>
                  <a:pt x="0" y="2424"/>
                </a:lnTo>
                <a:lnTo>
                  <a:pt x="152844" y="0"/>
                </a:lnTo>
                <a:close/>
                <a:moveTo>
                  <a:pt x="152908" y="0"/>
                </a:moveTo>
                <a:lnTo>
                  <a:pt x="152893" y="0"/>
                </a:lnTo>
                <a:lnTo>
                  <a:pt x="0" y="2374"/>
                </a:lnTo>
                <a:lnTo>
                  <a:pt x="0" y="2360"/>
                </a:lnTo>
                <a:lnTo>
                  <a:pt x="152908" y="0"/>
                </a:lnTo>
                <a:close/>
                <a:moveTo>
                  <a:pt x="152969" y="0"/>
                </a:moveTo>
                <a:lnTo>
                  <a:pt x="152955" y="0"/>
                </a:lnTo>
                <a:lnTo>
                  <a:pt x="0" y="2313"/>
                </a:lnTo>
                <a:lnTo>
                  <a:pt x="0" y="2296"/>
                </a:lnTo>
                <a:lnTo>
                  <a:pt x="152969" y="0"/>
                </a:lnTo>
                <a:close/>
                <a:moveTo>
                  <a:pt x="153033" y="0"/>
                </a:moveTo>
                <a:lnTo>
                  <a:pt x="153017" y="0"/>
                </a:lnTo>
                <a:lnTo>
                  <a:pt x="0" y="2249"/>
                </a:lnTo>
                <a:lnTo>
                  <a:pt x="0" y="2235"/>
                </a:lnTo>
                <a:lnTo>
                  <a:pt x="153033" y="0"/>
                </a:lnTo>
                <a:close/>
                <a:moveTo>
                  <a:pt x="153095" y="0"/>
                </a:moveTo>
                <a:lnTo>
                  <a:pt x="153081" y="0"/>
                </a:lnTo>
                <a:lnTo>
                  <a:pt x="0" y="2187"/>
                </a:lnTo>
                <a:lnTo>
                  <a:pt x="0" y="2171"/>
                </a:lnTo>
                <a:lnTo>
                  <a:pt x="153095" y="0"/>
                </a:lnTo>
                <a:close/>
                <a:moveTo>
                  <a:pt x="153159" y="0"/>
                </a:moveTo>
                <a:lnTo>
                  <a:pt x="153144" y="0"/>
                </a:lnTo>
                <a:lnTo>
                  <a:pt x="0" y="2123"/>
                </a:lnTo>
                <a:lnTo>
                  <a:pt x="0" y="2109"/>
                </a:lnTo>
                <a:lnTo>
                  <a:pt x="153159" y="0"/>
                </a:lnTo>
                <a:close/>
                <a:moveTo>
                  <a:pt x="153223" y="0"/>
                </a:moveTo>
                <a:lnTo>
                  <a:pt x="153206" y="0"/>
                </a:lnTo>
                <a:lnTo>
                  <a:pt x="0" y="2062"/>
                </a:lnTo>
                <a:lnTo>
                  <a:pt x="0" y="2045"/>
                </a:lnTo>
                <a:lnTo>
                  <a:pt x="153223" y="0"/>
                </a:lnTo>
                <a:close/>
                <a:moveTo>
                  <a:pt x="153284" y="0"/>
                </a:moveTo>
                <a:lnTo>
                  <a:pt x="153270" y="0"/>
                </a:lnTo>
                <a:lnTo>
                  <a:pt x="0" y="1998"/>
                </a:lnTo>
                <a:lnTo>
                  <a:pt x="0" y="1984"/>
                </a:lnTo>
                <a:lnTo>
                  <a:pt x="153284" y="0"/>
                </a:lnTo>
                <a:close/>
                <a:moveTo>
                  <a:pt x="153346" y="0"/>
                </a:moveTo>
                <a:lnTo>
                  <a:pt x="153332" y="0"/>
                </a:lnTo>
                <a:lnTo>
                  <a:pt x="0" y="1936"/>
                </a:lnTo>
                <a:lnTo>
                  <a:pt x="0" y="1920"/>
                </a:lnTo>
                <a:lnTo>
                  <a:pt x="153346" y="0"/>
                </a:lnTo>
                <a:close/>
                <a:moveTo>
                  <a:pt x="153410" y="0"/>
                </a:moveTo>
                <a:lnTo>
                  <a:pt x="153396" y="0"/>
                </a:lnTo>
                <a:lnTo>
                  <a:pt x="0" y="1873"/>
                </a:lnTo>
                <a:lnTo>
                  <a:pt x="0" y="1858"/>
                </a:lnTo>
                <a:lnTo>
                  <a:pt x="153410" y="0"/>
                </a:lnTo>
                <a:close/>
                <a:moveTo>
                  <a:pt x="153474" y="0"/>
                </a:moveTo>
                <a:lnTo>
                  <a:pt x="153457" y="0"/>
                </a:lnTo>
                <a:lnTo>
                  <a:pt x="0" y="1811"/>
                </a:lnTo>
                <a:lnTo>
                  <a:pt x="0" y="1794"/>
                </a:lnTo>
                <a:lnTo>
                  <a:pt x="153474" y="0"/>
                </a:lnTo>
                <a:close/>
              </a:path>
            </a:pathLst>
          </a:custGeom>
          <a:solidFill>
            <a:schemeClr val="bg1">
              <a:lumMod val="85000"/>
            </a:schemeClr>
          </a:solidFill>
          <a:ln>
            <a:noFill/>
          </a:ln>
        </p:spPr>
        <p:txBody>
          <a:bodyPr vert="horz" wrap="square" lIns="91440" tIns="45720" rIns="91440" bIns="45720" numCol="1" anchor="t" anchorCtr="0" compatLnSpc="1"/>
          <a:lstStyle/>
          <a:p>
            <a:endParaRPr lang="zh-CN" altLang="en-US"/>
          </a:p>
        </p:txBody>
      </p:sp>
      <p:sp>
        <p:nvSpPr>
          <p:cNvPr id="166" name="AutoShape 161"/>
          <p:cNvSpPr>
            <a:spLocks noChangeAspect="1" noChangeArrowheads="1" noTextEdit="1"/>
          </p:cNvSpPr>
          <p:nvPr/>
        </p:nvSpPr>
        <p:spPr bwMode="auto">
          <a:xfrm rot="16200000">
            <a:off x="6041006" y="-6041005"/>
            <a:ext cx="109990" cy="1219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grpSp>
        <p:nvGrpSpPr>
          <p:cNvPr id="226" name="组合 225"/>
          <p:cNvGrpSpPr/>
          <p:nvPr/>
        </p:nvGrpSpPr>
        <p:grpSpPr>
          <a:xfrm flipV="1">
            <a:off x="9337307" y="3663449"/>
            <a:ext cx="2854693" cy="3194551"/>
            <a:chOff x="5649154" y="-15922"/>
            <a:chExt cx="6052815" cy="6773418"/>
          </a:xfrm>
        </p:grpSpPr>
        <p:sp>
          <p:nvSpPr>
            <p:cNvPr id="171" name="Freeform 167"/>
            <p:cNvSpPr/>
            <p:nvPr/>
          </p:nvSpPr>
          <p:spPr bwMode="auto">
            <a:xfrm rot="16200000">
              <a:off x="5318235" y="330921"/>
              <a:ext cx="6711200" cy="6049361"/>
            </a:xfrm>
            <a:custGeom>
              <a:avLst/>
              <a:gdLst>
                <a:gd name="T0" fmla="*/ 153518 w 153518"/>
                <a:gd name="T1" fmla="*/ 1751 h 1751"/>
                <a:gd name="T2" fmla="*/ 153518 w 153518"/>
                <a:gd name="T3" fmla="*/ 0 h 1751"/>
                <a:gd name="T4" fmla="*/ 0 w 153518"/>
                <a:gd name="T5" fmla="*/ 1751 h 1751"/>
                <a:gd name="T6" fmla="*/ 153518 w 153518"/>
                <a:gd name="T7" fmla="*/ 1751 h 1751"/>
              </a:gdLst>
              <a:ahLst/>
              <a:cxnLst>
                <a:cxn ang="0">
                  <a:pos x="T0" y="T1"/>
                </a:cxn>
                <a:cxn ang="0">
                  <a:pos x="T2" y="T3"/>
                </a:cxn>
                <a:cxn ang="0">
                  <a:pos x="T4" y="T5"/>
                </a:cxn>
                <a:cxn ang="0">
                  <a:pos x="T6" y="T7"/>
                </a:cxn>
              </a:cxnLst>
              <a:rect l="0" t="0" r="r" b="b"/>
              <a:pathLst>
                <a:path w="153518" h="1751">
                  <a:moveTo>
                    <a:pt x="153518" y="1751"/>
                  </a:moveTo>
                  <a:lnTo>
                    <a:pt x="153518" y="0"/>
                  </a:lnTo>
                  <a:lnTo>
                    <a:pt x="0" y="1751"/>
                  </a:lnTo>
                  <a:lnTo>
                    <a:pt x="153518" y="1751"/>
                  </a:lnTo>
                  <a:close/>
                </a:path>
              </a:pathLst>
            </a:custGeom>
            <a:solidFill>
              <a:schemeClr val="accent2"/>
            </a:solidFill>
            <a:ln>
              <a:noFill/>
            </a:ln>
          </p:spPr>
          <p:txBody>
            <a:bodyPr vert="horz" wrap="square" lIns="91440" tIns="45720" rIns="91440" bIns="45720" numCol="1" anchor="t" anchorCtr="0" compatLnSpc="1"/>
            <a:lstStyle/>
            <a:p>
              <a:endParaRPr lang="zh-CN" altLang="en-US"/>
            </a:p>
          </p:txBody>
        </p:sp>
        <p:sp>
          <p:nvSpPr>
            <p:cNvPr id="196" name="Freeform 192"/>
            <p:cNvSpPr/>
            <p:nvPr/>
          </p:nvSpPr>
          <p:spPr bwMode="auto">
            <a:xfrm rot="16200000">
              <a:off x="7138226" y="2197206"/>
              <a:ext cx="6757495" cy="2363085"/>
            </a:xfrm>
            <a:custGeom>
              <a:avLst/>
              <a:gdLst>
                <a:gd name="T0" fmla="*/ 154577 w 154577"/>
                <a:gd name="T1" fmla="*/ 684 h 684"/>
                <a:gd name="T2" fmla="*/ 154577 w 154577"/>
                <a:gd name="T3" fmla="*/ 0 h 684"/>
                <a:gd name="T4" fmla="*/ 0 w 154577"/>
                <a:gd name="T5" fmla="*/ 684 h 684"/>
                <a:gd name="T6" fmla="*/ 154577 w 154577"/>
                <a:gd name="T7" fmla="*/ 684 h 684"/>
              </a:gdLst>
              <a:ahLst/>
              <a:cxnLst>
                <a:cxn ang="0">
                  <a:pos x="T0" y="T1"/>
                </a:cxn>
                <a:cxn ang="0">
                  <a:pos x="T2" y="T3"/>
                </a:cxn>
                <a:cxn ang="0">
                  <a:pos x="T4" y="T5"/>
                </a:cxn>
                <a:cxn ang="0">
                  <a:pos x="T6" y="T7"/>
                </a:cxn>
              </a:cxnLst>
              <a:rect l="0" t="0" r="r" b="b"/>
              <a:pathLst>
                <a:path w="154577" h="684">
                  <a:moveTo>
                    <a:pt x="154577" y="684"/>
                  </a:moveTo>
                  <a:lnTo>
                    <a:pt x="154577" y="0"/>
                  </a:lnTo>
                  <a:lnTo>
                    <a:pt x="0" y="684"/>
                  </a:lnTo>
                  <a:lnTo>
                    <a:pt x="154577" y="684"/>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25" name="Freeform 193"/>
            <p:cNvSpPr>
              <a:spLocks noEditPoints="1"/>
            </p:cNvSpPr>
            <p:nvPr/>
          </p:nvSpPr>
          <p:spPr bwMode="auto">
            <a:xfrm rot="5400000">
              <a:off x="5368841" y="360227"/>
              <a:ext cx="6709277" cy="5956979"/>
            </a:xfrm>
            <a:custGeom>
              <a:avLst/>
              <a:gdLst>
                <a:gd name="T0" fmla="*/ 152782 w 153474"/>
                <a:gd name="T1" fmla="*/ 0 h 2500"/>
                <a:gd name="T2" fmla="*/ 152765 w 153474"/>
                <a:gd name="T3" fmla="*/ 0 h 2500"/>
                <a:gd name="T4" fmla="*/ 0 w 153474"/>
                <a:gd name="T5" fmla="*/ 2500 h 2500"/>
                <a:gd name="T6" fmla="*/ 0 w 153474"/>
                <a:gd name="T7" fmla="*/ 2486 h 2500"/>
                <a:gd name="T8" fmla="*/ 152782 w 153474"/>
                <a:gd name="T9" fmla="*/ 0 h 2500"/>
                <a:gd name="T10" fmla="*/ 152844 w 153474"/>
                <a:gd name="T11" fmla="*/ 0 h 2500"/>
                <a:gd name="T12" fmla="*/ 152829 w 153474"/>
                <a:gd name="T13" fmla="*/ 0 h 2500"/>
                <a:gd name="T14" fmla="*/ 0 w 153474"/>
                <a:gd name="T15" fmla="*/ 2438 h 2500"/>
                <a:gd name="T16" fmla="*/ 0 w 153474"/>
                <a:gd name="T17" fmla="*/ 2424 h 2500"/>
                <a:gd name="T18" fmla="*/ 152844 w 153474"/>
                <a:gd name="T19" fmla="*/ 0 h 2500"/>
                <a:gd name="T20" fmla="*/ 152908 w 153474"/>
                <a:gd name="T21" fmla="*/ 0 h 2500"/>
                <a:gd name="T22" fmla="*/ 152893 w 153474"/>
                <a:gd name="T23" fmla="*/ 0 h 2500"/>
                <a:gd name="T24" fmla="*/ 0 w 153474"/>
                <a:gd name="T25" fmla="*/ 2374 h 2500"/>
                <a:gd name="T26" fmla="*/ 0 w 153474"/>
                <a:gd name="T27" fmla="*/ 2360 h 2500"/>
                <a:gd name="T28" fmla="*/ 152908 w 153474"/>
                <a:gd name="T29" fmla="*/ 0 h 2500"/>
                <a:gd name="T30" fmla="*/ 152969 w 153474"/>
                <a:gd name="T31" fmla="*/ 0 h 2500"/>
                <a:gd name="T32" fmla="*/ 152955 w 153474"/>
                <a:gd name="T33" fmla="*/ 0 h 2500"/>
                <a:gd name="T34" fmla="*/ 0 w 153474"/>
                <a:gd name="T35" fmla="*/ 2313 h 2500"/>
                <a:gd name="T36" fmla="*/ 0 w 153474"/>
                <a:gd name="T37" fmla="*/ 2296 h 2500"/>
                <a:gd name="T38" fmla="*/ 152969 w 153474"/>
                <a:gd name="T39" fmla="*/ 0 h 2500"/>
                <a:gd name="T40" fmla="*/ 153033 w 153474"/>
                <a:gd name="T41" fmla="*/ 0 h 2500"/>
                <a:gd name="T42" fmla="*/ 153017 w 153474"/>
                <a:gd name="T43" fmla="*/ 0 h 2500"/>
                <a:gd name="T44" fmla="*/ 0 w 153474"/>
                <a:gd name="T45" fmla="*/ 2249 h 2500"/>
                <a:gd name="T46" fmla="*/ 0 w 153474"/>
                <a:gd name="T47" fmla="*/ 2235 h 2500"/>
                <a:gd name="T48" fmla="*/ 153033 w 153474"/>
                <a:gd name="T49" fmla="*/ 0 h 2500"/>
                <a:gd name="T50" fmla="*/ 153095 w 153474"/>
                <a:gd name="T51" fmla="*/ 0 h 2500"/>
                <a:gd name="T52" fmla="*/ 153081 w 153474"/>
                <a:gd name="T53" fmla="*/ 0 h 2500"/>
                <a:gd name="T54" fmla="*/ 0 w 153474"/>
                <a:gd name="T55" fmla="*/ 2187 h 2500"/>
                <a:gd name="T56" fmla="*/ 0 w 153474"/>
                <a:gd name="T57" fmla="*/ 2171 h 2500"/>
                <a:gd name="T58" fmla="*/ 153095 w 153474"/>
                <a:gd name="T59" fmla="*/ 0 h 2500"/>
                <a:gd name="T60" fmla="*/ 153159 w 153474"/>
                <a:gd name="T61" fmla="*/ 0 h 2500"/>
                <a:gd name="T62" fmla="*/ 153144 w 153474"/>
                <a:gd name="T63" fmla="*/ 0 h 2500"/>
                <a:gd name="T64" fmla="*/ 0 w 153474"/>
                <a:gd name="T65" fmla="*/ 2123 h 2500"/>
                <a:gd name="T66" fmla="*/ 0 w 153474"/>
                <a:gd name="T67" fmla="*/ 2109 h 2500"/>
                <a:gd name="T68" fmla="*/ 153159 w 153474"/>
                <a:gd name="T69" fmla="*/ 0 h 2500"/>
                <a:gd name="T70" fmla="*/ 153223 w 153474"/>
                <a:gd name="T71" fmla="*/ 0 h 2500"/>
                <a:gd name="T72" fmla="*/ 153206 w 153474"/>
                <a:gd name="T73" fmla="*/ 0 h 2500"/>
                <a:gd name="T74" fmla="*/ 0 w 153474"/>
                <a:gd name="T75" fmla="*/ 2062 h 2500"/>
                <a:gd name="T76" fmla="*/ 0 w 153474"/>
                <a:gd name="T77" fmla="*/ 2045 h 2500"/>
                <a:gd name="T78" fmla="*/ 153223 w 153474"/>
                <a:gd name="T79" fmla="*/ 0 h 2500"/>
                <a:gd name="T80" fmla="*/ 153284 w 153474"/>
                <a:gd name="T81" fmla="*/ 0 h 2500"/>
                <a:gd name="T82" fmla="*/ 153270 w 153474"/>
                <a:gd name="T83" fmla="*/ 0 h 2500"/>
                <a:gd name="T84" fmla="*/ 0 w 153474"/>
                <a:gd name="T85" fmla="*/ 1998 h 2500"/>
                <a:gd name="T86" fmla="*/ 0 w 153474"/>
                <a:gd name="T87" fmla="*/ 1984 h 2500"/>
                <a:gd name="T88" fmla="*/ 153284 w 153474"/>
                <a:gd name="T89" fmla="*/ 0 h 2500"/>
                <a:gd name="T90" fmla="*/ 153346 w 153474"/>
                <a:gd name="T91" fmla="*/ 0 h 2500"/>
                <a:gd name="T92" fmla="*/ 153332 w 153474"/>
                <a:gd name="T93" fmla="*/ 0 h 2500"/>
                <a:gd name="T94" fmla="*/ 0 w 153474"/>
                <a:gd name="T95" fmla="*/ 1936 h 2500"/>
                <a:gd name="T96" fmla="*/ 0 w 153474"/>
                <a:gd name="T97" fmla="*/ 1920 h 2500"/>
                <a:gd name="T98" fmla="*/ 153346 w 153474"/>
                <a:gd name="T99" fmla="*/ 0 h 2500"/>
                <a:gd name="T100" fmla="*/ 153410 w 153474"/>
                <a:gd name="T101" fmla="*/ 0 h 2500"/>
                <a:gd name="T102" fmla="*/ 153396 w 153474"/>
                <a:gd name="T103" fmla="*/ 0 h 2500"/>
                <a:gd name="T104" fmla="*/ 0 w 153474"/>
                <a:gd name="T105" fmla="*/ 1873 h 2500"/>
                <a:gd name="T106" fmla="*/ 0 w 153474"/>
                <a:gd name="T107" fmla="*/ 1858 h 2500"/>
                <a:gd name="T108" fmla="*/ 153410 w 153474"/>
                <a:gd name="T109" fmla="*/ 0 h 2500"/>
                <a:gd name="T110" fmla="*/ 153474 w 153474"/>
                <a:gd name="T111" fmla="*/ 0 h 2500"/>
                <a:gd name="T112" fmla="*/ 153457 w 153474"/>
                <a:gd name="T113" fmla="*/ 0 h 2500"/>
                <a:gd name="T114" fmla="*/ 0 w 153474"/>
                <a:gd name="T115" fmla="*/ 1811 h 2500"/>
                <a:gd name="T116" fmla="*/ 0 w 153474"/>
                <a:gd name="T117" fmla="*/ 1794 h 2500"/>
                <a:gd name="T118" fmla="*/ 153474 w 153474"/>
                <a:gd name="T119" fmla="*/ 0 h 2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53474" h="2500">
                  <a:moveTo>
                    <a:pt x="152782" y="0"/>
                  </a:moveTo>
                  <a:lnTo>
                    <a:pt x="152765" y="0"/>
                  </a:lnTo>
                  <a:lnTo>
                    <a:pt x="0" y="2500"/>
                  </a:lnTo>
                  <a:lnTo>
                    <a:pt x="0" y="2486"/>
                  </a:lnTo>
                  <a:lnTo>
                    <a:pt x="152782" y="0"/>
                  </a:lnTo>
                  <a:close/>
                  <a:moveTo>
                    <a:pt x="152844" y="0"/>
                  </a:moveTo>
                  <a:lnTo>
                    <a:pt x="152829" y="0"/>
                  </a:lnTo>
                  <a:lnTo>
                    <a:pt x="0" y="2438"/>
                  </a:lnTo>
                  <a:lnTo>
                    <a:pt x="0" y="2424"/>
                  </a:lnTo>
                  <a:lnTo>
                    <a:pt x="152844" y="0"/>
                  </a:lnTo>
                  <a:close/>
                  <a:moveTo>
                    <a:pt x="152908" y="0"/>
                  </a:moveTo>
                  <a:lnTo>
                    <a:pt x="152893" y="0"/>
                  </a:lnTo>
                  <a:lnTo>
                    <a:pt x="0" y="2374"/>
                  </a:lnTo>
                  <a:lnTo>
                    <a:pt x="0" y="2360"/>
                  </a:lnTo>
                  <a:lnTo>
                    <a:pt x="152908" y="0"/>
                  </a:lnTo>
                  <a:close/>
                  <a:moveTo>
                    <a:pt x="152969" y="0"/>
                  </a:moveTo>
                  <a:lnTo>
                    <a:pt x="152955" y="0"/>
                  </a:lnTo>
                  <a:lnTo>
                    <a:pt x="0" y="2313"/>
                  </a:lnTo>
                  <a:lnTo>
                    <a:pt x="0" y="2296"/>
                  </a:lnTo>
                  <a:lnTo>
                    <a:pt x="152969" y="0"/>
                  </a:lnTo>
                  <a:close/>
                  <a:moveTo>
                    <a:pt x="153033" y="0"/>
                  </a:moveTo>
                  <a:lnTo>
                    <a:pt x="153017" y="0"/>
                  </a:lnTo>
                  <a:lnTo>
                    <a:pt x="0" y="2249"/>
                  </a:lnTo>
                  <a:lnTo>
                    <a:pt x="0" y="2235"/>
                  </a:lnTo>
                  <a:lnTo>
                    <a:pt x="153033" y="0"/>
                  </a:lnTo>
                  <a:close/>
                  <a:moveTo>
                    <a:pt x="153095" y="0"/>
                  </a:moveTo>
                  <a:lnTo>
                    <a:pt x="153081" y="0"/>
                  </a:lnTo>
                  <a:lnTo>
                    <a:pt x="0" y="2187"/>
                  </a:lnTo>
                  <a:lnTo>
                    <a:pt x="0" y="2171"/>
                  </a:lnTo>
                  <a:lnTo>
                    <a:pt x="153095" y="0"/>
                  </a:lnTo>
                  <a:close/>
                  <a:moveTo>
                    <a:pt x="153159" y="0"/>
                  </a:moveTo>
                  <a:lnTo>
                    <a:pt x="153144" y="0"/>
                  </a:lnTo>
                  <a:lnTo>
                    <a:pt x="0" y="2123"/>
                  </a:lnTo>
                  <a:lnTo>
                    <a:pt x="0" y="2109"/>
                  </a:lnTo>
                  <a:lnTo>
                    <a:pt x="153159" y="0"/>
                  </a:lnTo>
                  <a:close/>
                  <a:moveTo>
                    <a:pt x="153223" y="0"/>
                  </a:moveTo>
                  <a:lnTo>
                    <a:pt x="153206" y="0"/>
                  </a:lnTo>
                  <a:lnTo>
                    <a:pt x="0" y="2062"/>
                  </a:lnTo>
                  <a:lnTo>
                    <a:pt x="0" y="2045"/>
                  </a:lnTo>
                  <a:lnTo>
                    <a:pt x="153223" y="0"/>
                  </a:lnTo>
                  <a:close/>
                  <a:moveTo>
                    <a:pt x="153284" y="0"/>
                  </a:moveTo>
                  <a:lnTo>
                    <a:pt x="153270" y="0"/>
                  </a:lnTo>
                  <a:lnTo>
                    <a:pt x="0" y="1998"/>
                  </a:lnTo>
                  <a:lnTo>
                    <a:pt x="0" y="1984"/>
                  </a:lnTo>
                  <a:lnTo>
                    <a:pt x="153284" y="0"/>
                  </a:lnTo>
                  <a:close/>
                  <a:moveTo>
                    <a:pt x="153346" y="0"/>
                  </a:moveTo>
                  <a:lnTo>
                    <a:pt x="153332" y="0"/>
                  </a:lnTo>
                  <a:lnTo>
                    <a:pt x="0" y="1936"/>
                  </a:lnTo>
                  <a:lnTo>
                    <a:pt x="0" y="1920"/>
                  </a:lnTo>
                  <a:lnTo>
                    <a:pt x="153346" y="0"/>
                  </a:lnTo>
                  <a:close/>
                  <a:moveTo>
                    <a:pt x="153410" y="0"/>
                  </a:moveTo>
                  <a:lnTo>
                    <a:pt x="153396" y="0"/>
                  </a:lnTo>
                  <a:lnTo>
                    <a:pt x="0" y="1873"/>
                  </a:lnTo>
                  <a:lnTo>
                    <a:pt x="0" y="1858"/>
                  </a:lnTo>
                  <a:lnTo>
                    <a:pt x="153410" y="0"/>
                  </a:lnTo>
                  <a:close/>
                  <a:moveTo>
                    <a:pt x="153474" y="0"/>
                  </a:moveTo>
                  <a:lnTo>
                    <a:pt x="153457" y="0"/>
                  </a:lnTo>
                  <a:lnTo>
                    <a:pt x="0" y="1811"/>
                  </a:lnTo>
                  <a:lnTo>
                    <a:pt x="0" y="1794"/>
                  </a:lnTo>
                  <a:lnTo>
                    <a:pt x="153474" y="0"/>
                  </a:lnTo>
                  <a:close/>
                </a:path>
              </a:pathLst>
            </a:custGeom>
            <a:solidFill>
              <a:srgbClr val="F2F2F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299" name="Freeform 193"/>
          <p:cNvSpPr>
            <a:spLocks noEditPoints="1"/>
          </p:cNvSpPr>
          <p:nvPr/>
        </p:nvSpPr>
        <p:spPr bwMode="auto">
          <a:xfrm rot="16200000">
            <a:off x="-237127" y="538949"/>
            <a:ext cx="6709277" cy="5956979"/>
          </a:xfrm>
          <a:custGeom>
            <a:avLst/>
            <a:gdLst>
              <a:gd name="T0" fmla="*/ 152782 w 153474"/>
              <a:gd name="T1" fmla="*/ 0 h 2500"/>
              <a:gd name="T2" fmla="*/ 152765 w 153474"/>
              <a:gd name="T3" fmla="*/ 0 h 2500"/>
              <a:gd name="T4" fmla="*/ 0 w 153474"/>
              <a:gd name="T5" fmla="*/ 2500 h 2500"/>
              <a:gd name="T6" fmla="*/ 0 w 153474"/>
              <a:gd name="T7" fmla="*/ 2486 h 2500"/>
              <a:gd name="T8" fmla="*/ 152782 w 153474"/>
              <a:gd name="T9" fmla="*/ 0 h 2500"/>
              <a:gd name="T10" fmla="*/ 152844 w 153474"/>
              <a:gd name="T11" fmla="*/ 0 h 2500"/>
              <a:gd name="T12" fmla="*/ 152829 w 153474"/>
              <a:gd name="T13" fmla="*/ 0 h 2500"/>
              <a:gd name="T14" fmla="*/ 0 w 153474"/>
              <a:gd name="T15" fmla="*/ 2438 h 2500"/>
              <a:gd name="T16" fmla="*/ 0 w 153474"/>
              <a:gd name="T17" fmla="*/ 2424 h 2500"/>
              <a:gd name="T18" fmla="*/ 152844 w 153474"/>
              <a:gd name="T19" fmla="*/ 0 h 2500"/>
              <a:gd name="T20" fmla="*/ 152908 w 153474"/>
              <a:gd name="T21" fmla="*/ 0 h 2500"/>
              <a:gd name="T22" fmla="*/ 152893 w 153474"/>
              <a:gd name="T23" fmla="*/ 0 h 2500"/>
              <a:gd name="T24" fmla="*/ 0 w 153474"/>
              <a:gd name="T25" fmla="*/ 2374 h 2500"/>
              <a:gd name="T26" fmla="*/ 0 w 153474"/>
              <a:gd name="T27" fmla="*/ 2360 h 2500"/>
              <a:gd name="T28" fmla="*/ 152908 w 153474"/>
              <a:gd name="T29" fmla="*/ 0 h 2500"/>
              <a:gd name="T30" fmla="*/ 152969 w 153474"/>
              <a:gd name="T31" fmla="*/ 0 h 2500"/>
              <a:gd name="T32" fmla="*/ 152955 w 153474"/>
              <a:gd name="T33" fmla="*/ 0 h 2500"/>
              <a:gd name="T34" fmla="*/ 0 w 153474"/>
              <a:gd name="T35" fmla="*/ 2313 h 2500"/>
              <a:gd name="T36" fmla="*/ 0 w 153474"/>
              <a:gd name="T37" fmla="*/ 2296 h 2500"/>
              <a:gd name="T38" fmla="*/ 152969 w 153474"/>
              <a:gd name="T39" fmla="*/ 0 h 2500"/>
              <a:gd name="T40" fmla="*/ 153033 w 153474"/>
              <a:gd name="T41" fmla="*/ 0 h 2500"/>
              <a:gd name="T42" fmla="*/ 153017 w 153474"/>
              <a:gd name="T43" fmla="*/ 0 h 2500"/>
              <a:gd name="T44" fmla="*/ 0 w 153474"/>
              <a:gd name="T45" fmla="*/ 2249 h 2500"/>
              <a:gd name="T46" fmla="*/ 0 w 153474"/>
              <a:gd name="T47" fmla="*/ 2235 h 2500"/>
              <a:gd name="T48" fmla="*/ 153033 w 153474"/>
              <a:gd name="T49" fmla="*/ 0 h 2500"/>
              <a:gd name="T50" fmla="*/ 153095 w 153474"/>
              <a:gd name="T51" fmla="*/ 0 h 2500"/>
              <a:gd name="T52" fmla="*/ 153081 w 153474"/>
              <a:gd name="T53" fmla="*/ 0 h 2500"/>
              <a:gd name="T54" fmla="*/ 0 w 153474"/>
              <a:gd name="T55" fmla="*/ 2187 h 2500"/>
              <a:gd name="T56" fmla="*/ 0 w 153474"/>
              <a:gd name="T57" fmla="*/ 2171 h 2500"/>
              <a:gd name="T58" fmla="*/ 153095 w 153474"/>
              <a:gd name="T59" fmla="*/ 0 h 2500"/>
              <a:gd name="T60" fmla="*/ 153159 w 153474"/>
              <a:gd name="T61" fmla="*/ 0 h 2500"/>
              <a:gd name="T62" fmla="*/ 153144 w 153474"/>
              <a:gd name="T63" fmla="*/ 0 h 2500"/>
              <a:gd name="T64" fmla="*/ 0 w 153474"/>
              <a:gd name="T65" fmla="*/ 2123 h 2500"/>
              <a:gd name="T66" fmla="*/ 0 w 153474"/>
              <a:gd name="T67" fmla="*/ 2109 h 2500"/>
              <a:gd name="T68" fmla="*/ 153159 w 153474"/>
              <a:gd name="T69" fmla="*/ 0 h 2500"/>
              <a:gd name="T70" fmla="*/ 153223 w 153474"/>
              <a:gd name="T71" fmla="*/ 0 h 2500"/>
              <a:gd name="T72" fmla="*/ 153206 w 153474"/>
              <a:gd name="T73" fmla="*/ 0 h 2500"/>
              <a:gd name="T74" fmla="*/ 0 w 153474"/>
              <a:gd name="T75" fmla="*/ 2062 h 2500"/>
              <a:gd name="T76" fmla="*/ 0 w 153474"/>
              <a:gd name="T77" fmla="*/ 2045 h 2500"/>
              <a:gd name="T78" fmla="*/ 153223 w 153474"/>
              <a:gd name="T79" fmla="*/ 0 h 2500"/>
              <a:gd name="T80" fmla="*/ 153284 w 153474"/>
              <a:gd name="T81" fmla="*/ 0 h 2500"/>
              <a:gd name="T82" fmla="*/ 153270 w 153474"/>
              <a:gd name="T83" fmla="*/ 0 h 2500"/>
              <a:gd name="T84" fmla="*/ 0 w 153474"/>
              <a:gd name="T85" fmla="*/ 1998 h 2500"/>
              <a:gd name="T86" fmla="*/ 0 w 153474"/>
              <a:gd name="T87" fmla="*/ 1984 h 2500"/>
              <a:gd name="T88" fmla="*/ 153284 w 153474"/>
              <a:gd name="T89" fmla="*/ 0 h 2500"/>
              <a:gd name="T90" fmla="*/ 153346 w 153474"/>
              <a:gd name="T91" fmla="*/ 0 h 2500"/>
              <a:gd name="T92" fmla="*/ 153332 w 153474"/>
              <a:gd name="T93" fmla="*/ 0 h 2500"/>
              <a:gd name="T94" fmla="*/ 0 w 153474"/>
              <a:gd name="T95" fmla="*/ 1936 h 2500"/>
              <a:gd name="T96" fmla="*/ 0 w 153474"/>
              <a:gd name="T97" fmla="*/ 1920 h 2500"/>
              <a:gd name="T98" fmla="*/ 153346 w 153474"/>
              <a:gd name="T99" fmla="*/ 0 h 2500"/>
              <a:gd name="T100" fmla="*/ 153410 w 153474"/>
              <a:gd name="T101" fmla="*/ 0 h 2500"/>
              <a:gd name="T102" fmla="*/ 153396 w 153474"/>
              <a:gd name="T103" fmla="*/ 0 h 2500"/>
              <a:gd name="T104" fmla="*/ 0 w 153474"/>
              <a:gd name="T105" fmla="*/ 1873 h 2500"/>
              <a:gd name="T106" fmla="*/ 0 w 153474"/>
              <a:gd name="T107" fmla="*/ 1858 h 2500"/>
              <a:gd name="T108" fmla="*/ 153410 w 153474"/>
              <a:gd name="T109" fmla="*/ 0 h 2500"/>
              <a:gd name="T110" fmla="*/ 153474 w 153474"/>
              <a:gd name="T111" fmla="*/ 0 h 2500"/>
              <a:gd name="T112" fmla="*/ 153457 w 153474"/>
              <a:gd name="T113" fmla="*/ 0 h 2500"/>
              <a:gd name="T114" fmla="*/ 0 w 153474"/>
              <a:gd name="T115" fmla="*/ 1811 h 2500"/>
              <a:gd name="T116" fmla="*/ 0 w 153474"/>
              <a:gd name="T117" fmla="*/ 1794 h 2500"/>
              <a:gd name="T118" fmla="*/ 153474 w 153474"/>
              <a:gd name="T119" fmla="*/ 0 h 2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53474" h="2500">
                <a:moveTo>
                  <a:pt x="152782" y="0"/>
                </a:moveTo>
                <a:lnTo>
                  <a:pt x="152765" y="0"/>
                </a:lnTo>
                <a:lnTo>
                  <a:pt x="0" y="2500"/>
                </a:lnTo>
                <a:lnTo>
                  <a:pt x="0" y="2486"/>
                </a:lnTo>
                <a:lnTo>
                  <a:pt x="152782" y="0"/>
                </a:lnTo>
                <a:close/>
                <a:moveTo>
                  <a:pt x="152844" y="0"/>
                </a:moveTo>
                <a:lnTo>
                  <a:pt x="152829" y="0"/>
                </a:lnTo>
                <a:lnTo>
                  <a:pt x="0" y="2438"/>
                </a:lnTo>
                <a:lnTo>
                  <a:pt x="0" y="2424"/>
                </a:lnTo>
                <a:lnTo>
                  <a:pt x="152844" y="0"/>
                </a:lnTo>
                <a:close/>
                <a:moveTo>
                  <a:pt x="152908" y="0"/>
                </a:moveTo>
                <a:lnTo>
                  <a:pt x="152893" y="0"/>
                </a:lnTo>
                <a:lnTo>
                  <a:pt x="0" y="2374"/>
                </a:lnTo>
                <a:lnTo>
                  <a:pt x="0" y="2360"/>
                </a:lnTo>
                <a:lnTo>
                  <a:pt x="152908" y="0"/>
                </a:lnTo>
                <a:close/>
                <a:moveTo>
                  <a:pt x="152969" y="0"/>
                </a:moveTo>
                <a:lnTo>
                  <a:pt x="152955" y="0"/>
                </a:lnTo>
                <a:lnTo>
                  <a:pt x="0" y="2313"/>
                </a:lnTo>
                <a:lnTo>
                  <a:pt x="0" y="2296"/>
                </a:lnTo>
                <a:lnTo>
                  <a:pt x="152969" y="0"/>
                </a:lnTo>
                <a:close/>
                <a:moveTo>
                  <a:pt x="153033" y="0"/>
                </a:moveTo>
                <a:lnTo>
                  <a:pt x="153017" y="0"/>
                </a:lnTo>
                <a:lnTo>
                  <a:pt x="0" y="2249"/>
                </a:lnTo>
                <a:lnTo>
                  <a:pt x="0" y="2235"/>
                </a:lnTo>
                <a:lnTo>
                  <a:pt x="153033" y="0"/>
                </a:lnTo>
                <a:close/>
                <a:moveTo>
                  <a:pt x="153095" y="0"/>
                </a:moveTo>
                <a:lnTo>
                  <a:pt x="153081" y="0"/>
                </a:lnTo>
                <a:lnTo>
                  <a:pt x="0" y="2187"/>
                </a:lnTo>
                <a:lnTo>
                  <a:pt x="0" y="2171"/>
                </a:lnTo>
                <a:lnTo>
                  <a:pt x="153095" y="0"/>
                </a:lnTo>
                <a:close/>
                <a:moveTo>
                  <a:pt x="153159" y="0"/>
                </a:moveTo>
                <a:lnTo>
                  <a:pt x="153144" y="0"/>
                </a:lnTo>
                <a:lnTo>
                  <a:pt x="0" y="2123"/>
                </a:lnTo>
                <a:lnTo>
                  <a:pt x="0" y="2109"/>
                </a:lnTo>
                <a:lnTo>
                  <a:pt x="153159" y="0"/>
                </a:lnTo>
                <a:close/>
                <a:moveTo>
                  <a:pt x="153223" y="0"/>
                </a:moveTo>
                <a:lnTo>
                  <a:pt x="153206" y="0"/>
                </a:lnTo>
                <a:lnTo>
                  <a:pt x="0" y="2062"/>
                </a:lnTo>
                <a:lnTo>
                  <a:pt x="0" y="2045"/>
                </a:lnTo>
                <a:lnTo>
                  <a:pt x="153223" y="0"/>
                </a:lnTo>
                <a:close/>
                <a:moveTo>
                  <a:pt x="153284" y="0"/>
                </a:moveTo>
                <a:lnTo>
                  <a:pt x="153270" y="0"/>
                </a:lnTo>
                <a:lnTo>
                  <a:pt x="0" y="1998"/>
                </a:lnTo>
                <a:lnTo>
                  <a:pt x="0" y="1984"/>
                </a:lnTo>
                <a:lnTo>
                  <a:pt x="153284" y="0"/>
                </a:lnTo>
                <a:close/>
                <a:moveTo>
                  <a:pt x="153346" y="0"/>
                </a:moveTo>
                <a:lnTo>
                  <a:pt x="153332" y="0"/>
                </a:lnTo>
                <a:lnTo>
                  <a:pt x="0" y="1936"/>
                </a:lnTo>
                <a:lnTo>
                  <a:pt x="0" y="1920"/>
                </a:lnTo>
                <a:lnTo>
                  <a:pt x="153346" y="0"/>
                </a:lnTo>
                <a:close/>
                <a:moveTo>
                  <a:pt x="153410" y="0"/>
                </a:moveTo>
                <a:lnTo>
                  <a:pt x="153396" y="0"/>
                </a:lnTo>
                <a:lnTo>
                  <a:pt x="0" y="1873"/>
                </a:lnTo>
                <a:lnTo>
                  <a:pt x="0" y="1858"/>
                </a:lnTo>
                <a:lnTo>
                  <a:pt x="153410" y="0"/>
                </a:lnTo>
                <a:close/>
                <a:moveTo>
                  <a:pt x="153474" y="0"/>
                </a:moveTo>
                <a:lnTo>
                  <a:pt x="153457" y="0"/>
                </a:lnTo>
                <a:lnTo>
                  <a:pt x="0" y="1811"/>
                </a:lnTo>
                <a:lnTo>
                  <a:pt x="0" y="1794"/>
                </a:lnTo>
                <a:lnTo>
                  <a:pt x="153474" y="0"/>
                </a:lnTo>
                <a:close/>
              </a:path>
            </a:pathLst>
          </a:custGeom>
          <a:solidFill>
            <a:schemeClr val="bg1">
              <a:lumMod val="85000"/>
            </a:schemeClr>
          </a:solidFill>
          <a:ln>
            <a:noFill/>
          </a:ln>
        </p:spPr>
        <p:txBody>
          <a:bodyPr vert="horz" wrap="square" lIns="91440" tIns="45720" rIns="91440" bIns="45720" numCol="1" anchor="t" anchorCtr="0" compatLnSpc="1"/>
          <a:lstStyle/>
          <a:p>
            <a:endParaRPr lang="zh-CN" altLang="en-US"/>
          </a:p>
        </p:txBody>
      </p:sp>
      <p:sp>
        <p:nvSpPr>
          <p:cNvPr id="198" name="Freeform 194"/>
          <p:cNvSpPr/>
          <p:nvPr/>
        </p:nvSpPr>
        <p:spPr bwMode="auto">
          <a:xfrm rot="5400000" flipV="1">
            <a:off x="-338684" y="329149"/>
            <a:ext cx="6711113" cy="6052814"/>
          </a:xfrm>
          <a:custGeom>
            <a:avLst/>
            <a:gdLst>
              <a:gd name="T0" fmla="*/ 0 w 153516"/>
              <a:gd name="T1" fmla="*/ 0 h 1752"/>
              <a:gd name="T2" fmla="*/ 0 w 153516"/>
              <a:gd name="T3" fmla="*/ 1752 h 1752"/>
              <a:gd name="T4" fmla="*/ 153516 w 153516"/>
              <a:gd name="T5" fmla="*/ 0 h 1752"/>
              <a:gd name="T6" fmla="*/ 0 w 153516"/>
              <a:gd name="T7" fmla="*/ 0 h 1752"/>
            </a:gdLst>
            <a:ahLst/>
            <a:cxnLst>
              <a:cxn ang="0">
                <a:pos x="T0" y="T1"/>
              </a:cxn>
              <a:cxn ang="0">
                <a:pos x="T2" y="T3"/>
              </a:cxn>
              <a:cxn ang="0">
                <a:pos x="T4" y="T5"/>
              </a:cxn>
              <a:cxn ang="0">
                <a:pos x="T6" y="T7"/>
              </a:cxn>
            </a:cxnLst>
            <a:rect l="0" t="0" r="r" b="b"/>
            <a:pathLst>
              <a:path w="153516" h="1752">
                <a:moveTo>
                  <a:pt x="0" y="0"/>
                </a:moveTo>
                <a:lnTo>
                  <a:pt x="0" y="1752"/>
                </a:lnTo>
                <a:lnTo>
                  <a:pt x="153516" y="0"/>
                </a:lnTo>
                <a:lnTo>
                  <a:pt x="0"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97" name="Freeform 193"/>
          <p:cNvSpPr>
            <a:spLocks noEditPoints="1"/>
          </p:cNvSpPr>
          <p:nvPr/>
        </p:nvSpPr>
        <p:spPr bwMode="auto">
          <a:xfrm rot="5400000" flipV="1">
            <a:off x="-385684" y="378425"/>
            <a:ext cx="6709277" cy="5956979"/>
          </a:xfrm>
          <a:custGeom>
            <a:avLst/>
            <a:gdLst>
              <a:gd name="T0" fmla="*/ 152782 w 153474"/>
              <a:gd name="T1" fmla="*/ 0 h 2500"/>
              <a:gd name="T2" fmla="*/ 152765 w 153474"/>
              <a:gd name="T3" fmla="*/ 0 h 2500"/>
              <a:gd name="T4" fmla="*/ 0 w 153474"/>
              <a:gd name="T5" fmla="*/ 2500 h 2500"/>
              <a:gd name="T6" fmla="*/ 0 w 153474"/>
              <a:gd name="T7" fmla="*/ 2486 h 2500"/>
              <a:gd name="T8" fmla="*/ 152782 w 153474"/>
              <a:gd name="T9" fmla="*/ 0 h 2500"/>
              <a:gd name="T10" fmla="*/ 152844 w 153474"/>
              <a:gd name="T11" fmla="*/ 0 h 2500"/>
              <a:gd name="T12" fmla="*/ 152829 w 153474"/>
              <a:gd name="T13" fmla="*/ 0 h 2500"/>
              <a:gd name="T14" fmla="*/ 0 w 153474"/>
              <a:gd name="T15" fmla="*/ 2438 h 2500"/>
              <a:gd name="T16" fmla="*/ 0 w 153474"/>
              <a:gd name="T17" fmla="*/ 2424 h 2500"/>
              <a:gd name="T18" fmla="*/ 152844 w 153474"/>
              <a:gd name="T19" fmla="*/ 0 h 2500"/>
              <a:gd name="T20" fmla="*/ 152908 w 153474"/>
              <a:gd name="T21" fmla="*/ 0 h 2500"/>
              <a:gd name="T22" fmla="*/ 152893 w 153474"/>
              <a:gd name="T23" fmla="*/ 0 h 2500"/>
              <a:gd name="T24" fmla="*/ 0 w 153474"/>
              <a:gd name="T25" fmla="*/ 2374 h 2500"/>
              <a:gd name="T26" fmla="*/ 0 w 153474"/>
              <a:gd name="T27" fmla="*/ 2360 h 2500"/>
              <a:gd name="T28" fmla="*/ 152908 w 153474"/>
              <a:gd name="T29" fmla="*/ 0 h 2500"/>
              <a:gd name="T30" fmla="*/ 152969 w 153474"/>
              <a:gd name="T31" fmla="*/ 0 h 2500"/>
              <a:gd name="T32" fmla="*/ 152955 w 153474"/>
              <a:gd name="T33" fmla="*/ 0 h 2500"/>
              <a:gd name="T34" fmla="*/ 0 w 153474"/>
              <a:gd name="T35" fmla="*/ 2313 h 2500"/>
              <a:gd name="T36" fmla="*/ 0 w 153474"/>
              <a:gd name="T37" fmla="*/ 2296 h 2500"/>
              <a:gd name="T38" fmla="*/ 152969 w 153474"/>
              <a:gd name="T39" fmla="*/ 0 h 2500"/>
              <a:gd name="T40" fmla="*/ 153033 w 153474"/>
              <a:gd name="T41" fmla="*/ 0 h 2500"/>
              <a:gd name="T42" fmla="*/ 153017 w 153474"/>
              <a:gd name="T43" fmla="*/ 0 h 2500"/>
              <a:gd name="T44" fmla="*/ 0 w 153474"/>
              <a:gd name="T45" fmla="*/ 2249 h 2500"/>
              <a:gd name="T46" fmla="*/ 0 w 153474"/>
              <a:gd name="T47" fmla="*/ 2235 h 2500"/>
              <a:gd name="T48" fmla="*/ 153033 w 153474"/>
              <a:gd name="T49" fmla="*/ 0 h 2500"/>
              <a:gd name="T50" fmla="*/ 153095 w 153474"/>
              <a:gd name="T51" fmla="*/ 0 h 2500"/>
              <a:gd name="T52" fmla="*/ 153081 w 153474"/>
              <a:gd name="T53" fmla="*/ 0 h 2500"/>
              <a:gd name="T54" fmla="*/ 0 w 153474"/>
              <a:gd name="T55" fmla="*/ 2187 h 2500"/>
              <a:gd name="T56" fmla="*/ 0 w 153474"/>
              <a:gd name="T57" fmla="*/ 2171 h 2500"/>
              <a:gd name="T58" fmla="*/ 153095 w 153474"/>
              <a:gd name="T59" fmla="*/ 0 h 2500"/>
              <a:gd name="T60" fmla="*/ 153159 w 153474"/>
              <a:gd name="T61" fmla="*/ 0 h 2500"/>
              <a:gd name="T62" fmla="*/ 153144 w 153474"/>
              <a:gd name="T63" fmla="*/ 0 h 2500"/>
              <a:gd name="T64" fmla="*/ 0 w 153474"/>
              <a:gd name="T65" fmla="*/ 2123 h 2500"/>
              <a:gd name="T66" fmla="*/ 0 w 153474"/>
              <a:gd name="T67" fmla="*/ 2109 h 2500"/>
              <a:gd name="T68" fmla="*/ 153159 w 153474"/>
              <a:gd name="T69" fmla="*/ 0 h 2500"/>
              <a:gd name="T70" fmla="*/ 153223 w 153474"/>
              <a:gd name="T71" fmla="*/ 0 h 2500"/>
              <a:gd name="T72" fmla="*/ 153206 w 153474"/>
              <a:gd name="T73" fmla="*/ 0 h 2500"/>
              <a:gd name="T74" fmla="*/ 0 w 153474"/>
              <a:gd name="T75" fmla="*/ 2062 h 2500"/>
              <a:gd name="T76" fmla="*/ 0 w 153474"/>
              <a:gd name="T77" fmla="*/ 2045 h 2500"/>
              <a:gd name="T78" fmla="*/ 153223 w 153474"/>
              <a:gd name="T79" fmla="*/ 0 h 2500"/>
              <a:gd name="T80" fmla="*/ 153284 w 153474"/>
              <a:gd name="T81" fmla="*/ 0 h 2500"/>
              <a:gd name="T82" fmla="*/ 153270 w 153474"/>
              <a:gd name="T83" fmla="*/ 0 h 2500"/>
              <a:gd name="T84" fmla="*/ 0 w 153474"/>
              <a:gd name="T85" fmla="*/ 1998 h 2500"/>
              <a:gd name="T86" fmla="*/ 0 w 153474"/>
              <a:gd name="T87" fmla="*/ 1984 h 2500"/>
              <a:gd name="T88" fmla="*/ 153284 w 153474"/>
              <a:gd name="T89" fmla="*/ 0 h 2500"/>
              <a:gd name="T90" fmla="*/ 153346 w 153474"/>
              <a:gd name="T91" fmla="*/ 0 h 2500"/>
              <a:gd name="T92" fmla="*/ 153332 w 153474"/>
              <a:gd name="T93" fmla="*/ 0 h 2500"/>
              <a:gd name="T94" fmla="*/ 0 w 153474"/>
              <a:gd name="T95" fmla="*/ 1936 h 2500"/>
              <a:gd name="T96" fmla="*/ 0 w 153474"/>
              <a:gd name="T97" fmla="*/ 1920 h 2500"/>
              <a:gd name="T98" fmla="*/ 153346 w 153474"/>
              <a:gd name="T99" fmla="*/ 0 h 2500"/>
              <a:gd name="T100" fmla="*/ 153410 w 153474"/>
              <a:gd name="T101" fmla="*/ 0 h 2500"/>
              <a:gd name="T102" fmla="*/ 153396 w 153474"/>
              <a:gd name="T103" fmla="*/ 0 h 2500"/>
              <a:gd name="T104" fmla="*/ 0 w 153474"/>
              <a:gd name="T105" fmla="*/ 1873 h 2500"/>
              <a:gd name="T106" fmla="*/ 0 w 153474"/>
              <a:gd name="T107" fmla="*/ 1858 h 2500"/>
              <a:gd name="T108" fmla="*/ 153410 w 153474"/>
              <a:gd name="T109" fmla="*/ 0 h 2500"/>
              <a:gd name="T110" fmla="*/ 153474 w 153474"/>
              <a:gd name="T111" fmla="*/ 0 h 2500"/>
              <a:gd name="T112" fmla="*/ 153457 w 153474"/>
              <a:gd name="T113" fmla="*/ 0 h 2500"/>
              <a:gd name="T114" fmla="*/ 0 w 153474"/>
              <a:gd name="T115" fmla="*/ 1811 h 2500"/>
              <a:gd name="T116" fmla="*/ 0 w 153474"/>
              <a:gd name="T117" fmla="*/ 1794 h 2500"/>
              <a:gd name="T118" fmla="*/ 153474 w 153474"/>
              <a:gd name="T119" fmla="*/ 0 h 2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53474" h="2500">
                <a:moveTo>
                  <a:pt x="152782" y="0"/>
                </a:moveTo>
                <a:lnTo>
                  <a:pt x="152765" y="0"/>
                </a:lnTo>
                <a:lnTo>
                  <a:pt x="0" y="2500"/>
                </a:lnTo>
                <a:lnTo>
                  <a:pt x="0" y="2486"/>
                </a:lnTo>
                <a:lnTo>
                  <a:pt x="152782" y="0"/>
                </a:lnTo>
                <a:close/>
                <a:moveTo>
                  <a:pt x="152844" y="0"/>
                </a:moveTo>
                <a:lnTo>
                  <a:pt x="152829" y="0"/>
                </a:lnTo>
                <a:lnTo>
                  <a:pt x="0" y="2438"/>
                </a:lnTo>
                <a:lnTo>
                  <a:pt x="0" y="2424"/>
                </a:lnTo>
                <a:lnTo>
                  <a:pt x="152844" y="0"/>
                </a:lnTo>
                <a:close/>
                <a:moveTo>
                  <a:pt x="152908" y="0"/>
                </a:moveTo>
                <a:lnTo>
                  <a:pt x="152893" y="0"/>
                </a:lnTo>
                <a:lnTo>
                  <a:pt x="0" y="2374"/>
                </a:lnTo>
                <a:lnTo>
                  <a:pt x="0" y="2360"/>
                </a:lnTo>
                <a:lnTo>
                  <a:pt x="152908" y="0"/>
                </a:lnTo>
                <a:close/>
                <a:moveTo>
                  <a:pt x="152969" y="0"/>
                </a:moveTo>
                <a:lnTo>
                  <a:pt x="152955" y="0"/>
                </a:lnTo>
                <a:lnTo>
                  <a:pt x="0" y="2313"/>
                </a:lnTo>
                <a:lnTo>
                  <a:pt x="0" y="2296"/>
                </a:lnTo>
                <a:lnTo>
                  <a:pt x="152969" y="0"/>
                </a:lnTo>
                <a:close/>
                <a:moveTo>
                  <a:pt x="153033" y="0"/>
                </a:moveTo>
                <a:lnTo>
                  <a:pt x="153017" y="0"/>
                </a:lnTo>
                <a:lnTo>
                  <a:pt x="0" y="2249"/>
                </a:lnTo>
                <a:lnTo>
                  <a:pt x="0" y="2235"/>
                </a:lnTo>
                <a:lnTo>
                  <a:pt x="153033" y="0"/>
                </a:lnTo>
                <a:close/>
                <a:moveTo>
                  <a:pt x="153095" y="0"/>
                </a:moveTo>
                <a:lnTo>
                  <a:pt x="153081" y="0"/>
                </a:lnTo>
                <a:lnTo>
                  <a:pt x="0" y="2187"/>
                </a:lnTo>
                <a:lnTo>
                  <a:pt x="0" y="2171"/>
                </a:lnTo>
                <a:lnTo>
                  <a:pt x="153095" y="0"/>
                </a:lnTo>
                <a:close/>
                <a:moveTo>
                  <a:pt x="153159" y="0"/>
                </a:moveTo>
                <a:lnTo>
                  <a:pt x="153144" y="0"/>
                </a:lnTo>
                <a:lnTo>
                  <a:pt x="0" y="2123"/>
                </a:lnTo>
                <a:lnTo>
                  <a:pt x="0" y="2109"/>
                </a:lnTo>
                <a:lnTo>
                  <a:pt x="153159" y="0"/>
                </a:lnTo>
                <a:close/>
                <a:moveTo>
                  <a:pt x="153223" y="0"/>
                </a:moveTo>
                <a:lnTo>
                  <a:pt x="153206" y="0"/>
                </a:lnTo>
                <a:lnTo>
                  <a:pt x="0" y="2062"/>
                </a:lnTo>
                <a:lnTo>
                  <a:pt x="0" y="2045"/>
                </a:lnTo>
                <a:lnTo>
                  <a:pt x="153223" y="0"/>
                </a:lnTo>
                <a:close/>
                <a:moveTo>
                  <a:pt x="153284" y="0"/>
                </a:moveTo>
                <a:lnTo>
                  <a:pt x="153270" y="0"/>
                </a:lnTo>
                <a:lnTo>
                  <a:pt x="0" y="1998"/>
                </a:lnTo>
                <a:lnTo>
                  <a:pt x="0" y="1984"/>
                </a:lnTo>
                <a:lnTo>
                  <a:pt x="153284" y="0"/>
                </a:lnTo>
                <a:close/>
                <a:moveTo>
                  <a:pt x="153346" y="0"/>
                </a:moveTo>
                <a:lnTo>
                  <a:pt x="153332" y="0"/>
                </a:lnTo>
                <a:lnTo>
                  <a:pt x="0" y="1936"/>
                </a:lnTo>
                <a:lnTo>
                  <a:pt x="0" y="1920"/>
                </a:lnTo>
                <a:lnTo>
                  <a:pt x="153346" y="0"/>
                </a:lnTo>
                <a:close/>
                <a:moveTo>
                  <a:pt x="153410" y="0"/>
                </a:moveTo>
                <a:lnTo>
                  <a:pt x="153396" y="0"/>
                </a:lnTo>
                <a:lnTo>
                  <a:pt x="0" y="1873"/>
                </a:lnTo>
                <a:lnTo>
                  <a:pt x="0" y="1858"/>
                </a:lnTo>
                <a:lnTo>
                  <a:pt x="153410" y="0"/>
                </a:lnTo>
                <a:close/>
                <a:moveTo>
                  <a:pt x="153474" y="0"/>
                </a:moveTo>
                <a:lnTo>
                  <a:pt x="153457" y="0"/>
                </a:lnTo>
                <a:lnTo>
                  <a:pt x="0" y="1811"/>
                </a:lnTo>
                <a:lnTo>
                  <a:pt x="0" y="1794"/>
                </a:lnTo>
                <a:lnTo>
                  <a:pt x="153474" y="0"/>
                </a:lnTo>
                <a:close/>
              </a:path>
            </a:pathLst>
          </a:custGeom>
          <a:solidFill>
            <a:srgbClr val="F2F2F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nvGrpSpPr>
          <p:cNvPr id="301" name="组合 300"/>
          <p:cNvGrpSpPr/>
          <p:nvPr/>
        </p:nvGrpSpPr>
        <p:grpSpPr>
          <a:xfrm rot="5400000">
            <a:off x="9582224" y="10995"/>
            <a:ext cx="2619143" cy="2597152"/>
            <a:chOff x="689054" y="703647"/>
            <a:chExt cx="2619143" cy="2597152"/>
          </a:xfrm>
          <a:solidFill>
            <a:schemeClr val="accent1"/>
          </a:solidFill>
        </p:grpSpPr>
        <p:grpSp>
          <p:nvGrpSpPr>
            <p:cNvPr id="270" name="Group 250"/>
            <p:cNvGrpSpPr>
              <a:grpSpLocks noChangeAspect="1"/>
            </p:cNvGrpSpPr>
            <p:nvPr/>
          </p:nvGrpSpPr>
          <p:grpSpPr bwMode="auto">
            <a:xfrm flipV="1">
              <a:off x="689054" y="1489461"/>
              <a:ext cx="695325" cy="1811338"/>
              <a:chOff x="428" y="2220"/>
              <a:chExt cx="438" cy="1141"/>
            </a:xfrm>
            <a:grpFill/>
          </p:grpSpPr>
          <p:sp>
            <p:nvSpPr>
              <p:cNvPr id="272" name="Freeform 251"/>
              <p:cNvSpPr/>
              <p:nvPr/>
            </p:nvSpPr>
            <p:spPr bwMode="auto">
              <a:xfrm>
                <a:off x="428" y="2346"/>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3" name="Freeform 252"/>
              <p:cNvSpPr/>
              <p:nvPr/>
            </p:nvSpPr>
            <p:spPr bwMode="auto">
              <a:xfrm>
                <a:off x="428" y="2598"/>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4" name="Freeform 253"/>
              <p:cNvSpPr/>
              <p:nvPr/>
            </p:nvSpPr>
            <p:spPr bwMode="auto">
              <a:xfrm>
                <a:off x="428" y="2850"/>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5" name="Freeform 254"/>
              <p:cNvSpPr/>
              <p:nvPr/>
            </p:nvSpPr>
            <p:spPr bwMode="auto">
              <a:xfrm>
                <a:off x="428" y="2472"/>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6" name="Freeform 255"/>
              <p:cNvSpPr/>
              <p:nvPr/>
            </p:nvSpPr>
            <p:spPr bwMode="auto">
              <a:xfrm>
                <a:off x="428" y="2914"/>
                <a:ext cx="438" cy="447"/>
              </a:xfrm>
              <a:custGeom>
                <a:avLst/>
                <a:gdLst>
                  <a:gd name="T0" fmla="*/ 0 w 438"/>
                  <a:gd name="T1" fmla="*/ 14 h 447"/>
                  <a:gd name="T2" fmla="*/ 0 w 438"/>
                  <a:gd name="T3" fmla="*/ 0 h 447"/>
                  <a:gd name="T4" fmla="*/ 438 w 438"/>
                  <a:gd name="T5" fmla="*/ 430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0"/>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7" name="Freeform 256"/>
              <p:cNvSpPr/>
              <p:nvPr/>
            </p:nvSpPr>
            <p:spPr bwMode="auto">
              <a:xfrm>
                <a:off x="428" y="2788"/>
                <a:ext cx="438" cy="447"/>
              </a:xfrm>
              <a:custGeom>
                <a:avLst/>
                <a:gdLst>
                  <a:gd name="T0" fmla="*/ 0 w 438"/>
                  <a:gd name="T1" fmla="*/ 14 h 447"/>
                  <a:gd name="T2" fmla="*/ 0 w 438"/>
                  <a:gd name="T3" fmla="*/ 0 h 447"/>
                  <a:gd name="T4" fmla="*/ 438 w 438"/>
                  <a:gd name="T5" fmla="*/ 430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0"/>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8" name="Freeform 257"/>
              <p:cNvSpPr/>
              <p:nvPr/>
            </p:nvSpPr>
            <p:spPr bwMode="auto">
              <a:xfrm>
                <a:off x="428" y="2534"/>
                <a:ext cx="438" cy="449"/>
              </a:xfrm>
              <a:custGeom>
                <a:avLst/>
                <a:gdLst>
                  <a:gd name="T0" fmla="*/ 0 w 438"/>
                  <a:gd name="T1" fmla="*/ 16 h 449"/>
                  <a:gd name="T2" fmla="*/ 0 w 438"/>
                  <a:gd name="T3" fmla="*/ 0 h 449"/>
                  <a:gd name="T4" fmla="*/ 438 w 438"/>
                  <a:gd name="T5" fmla="*/ 432 h 449"/>
                  <a:gd name="T6" fmla="*/ 438 w 438"/>
                  <a:gd name="T7" fmla="*/ 449 h 449"/>
                  <a:gd name="T8" fmla="*/ 0 w 438"/>
                  <a:gd name="T9" fmla="*/ 16 h 449"/>
                </a:gdLst>
                <a:ahLst/>
                <a:cxnLst>
                  <a:cxn ang="0">
                    <a:pos x="T0" y="T1"/>
                  </a:cxn>
                  <a:cxn ang="0">
                    <a:pos x="T2" y="T3"/>
                  </a:cxn>
                  <a:cxn ang="0">
                    <a:pos x="T4" y="T5"/>
                  </a:cxn>
                  <a:cxn ang="0">
                    <a:pos x="T6" y="T7"/>
                  </a:cxn>
                  <a:cxn ang="0">
                    <a:pos x="T8" y="T9"/>
                  </a:cxn>
                </a:cxnLst>
                <a:rect l="0" t="0" r="r" b="b"/>
                <a:pathLst>
                  <a:path w="438" h="449">
                    <a:moveTo>
                      <a:pt x="0" y="16"/>
                    </a:moveTo>
                    <a:lnTo>
                      <a:pt x="0" y="0"/>
                    </a:lnTo>
                    <a:lnTo>
                      <a:pt x="438" y="432"/>
                    </a:lnTo>
                    <a:lnTo>
                      <a:pt x="438" y="449"/>
                    </a:lnTo>
                    <a:lnTo>
                      <a:pt x="0" y="1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9" name="Freeform 258"/>
              <p:cNvSpPr/>
              <p:nvPr/>
            </p:nvSpPr>
            <p:spPr bwMode="auto">
              <a:xfrm>
                <a:off x="428" y="2220"/>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0" name="Freeform 259"/>
              <p:cNvSpPr/>
              <p:nvPr/>
            </p:nvSpPr>
            <p:spPr bwMode="auto">
              <a:xfrm>
                <a:off x="428" y="2410"/>
                <a:ext cx="438" cy="445"/>
              </a:xfrm>
              <a:custGeom>
                <a:avLst/>
                <a:gdLst>
                  <a:gd name="T0" fmla="*/ 0 w 438"/>
                  <a:gd name="T1" fmla="*/ 14 h 445"/>
                  <a:gd name="T2" fmla="*/ 0 w 438"/>
                  <a:gd name="T3" fmla="*/ 0 h 445"/>
                  <a:gd name="T4" fmla="*/ 438 w 438"/>
                  <a:gd name="T5" fmla="*/ 430 h 445"/>
                  <a:gd name="T6" fmla="*/ 438 w 438"/>
                  <a:gd name="T7" fmla="*/ 445 h 445"/>
                  <a:gd name="T8" fmla="*/ 0 w 438"/>
                  <a:gd name="T9" fmla="*/ 14 h 445"/>
                </a:gdLst>
                <a:ahLst/>
                <a:cxnLst>
                  <a:cxn ang="0">
                    <a:pos x="T0" y="T1"/>
                  </a:cxn>
                  <a:cxn ang="0">
                    <a:pos x="T2" y="T3"/>
                  </a:cxn>
                  <a:cxn ang="0">
                    <a:pos x="T4" y="T5"/>
                  </a:cxn>
                  <a:cxn ang="0">
                    <a:pos x="T6" y="T7"/>
                  </a:cxn>
                  <a:cxn ang="0">
                    <a:pos x="T8" y="T9"/>
                  </a:cxn>
                </a:cxnLst>
                <a:rect l="0" t="0" r="r" b="b"/>
                <a:pathLst>
                  <a:path w="438" h="445">
                    <a:moveTo>
                      <a:pt x="0" y="14"/>
                    </a:moveTo>
                    <a:lnTo>
                      <a:pt x="0" y="0"/>
                    </a:lnTo>
                    <a:lnTo>
                      <a:pt x="438" y="430"/>
                    </a:lnTo>
                    <a:lnTo>
                      <a:pt x="438" y="445"/>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1" name="Freeform 260"/>
              <p:cNvSpPr/>
              <p:nvPr/>
            </p:nvSpPr>
            <p:spPr bwMode="auto">
              <a:xfrm>
                <a:off x="428" y="2662"/>
                <a:ext cx="438" cy="447"/>
              </a:xfrm>
              <a:custGeom>
                <a:avLst/>
                <a:gdLst>
                  <a:gd name="T0" fmla="*/ 0 w 438"/>
                  <a:gd name="T1" fmla="*/ 14 h 447"/>
                  <a:gd name="T2" fmla="*/ 0 w 438"/>
                  <a:gd name="T3" fmla="*/ 0 h 447"/>
                  <a:gd name="T4" fmla="*/ 438 w 438"/>
                  <a:gd name="T5" fmla="*/ 430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0"/>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2" name="Freeform 261"/>
              <p:cNvSpPr/>
              <p:nvPr/>
            </p:nvSpPr>
            <p:spPr bwMode="auto">
              <a:xfrm>
                <a:off x="428" y="2724"/>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3" name="Freeform 262"/>
              <p:cNvSpPr/>
              <p:nvPr/>
            </p:nvSpPr>
            <p:spPr bwMode="auto">
              <a:xfrm>
                <a:off x="428" y="2282"/>
                <a:ext cx="438" cy="447"/>
              </a:xfrm>
              <a:custGeom>
                <a:avLst/>
                <a:gdLst>
                  <a:gd name="T0" fmla="*/ 0 w 438"/>
                  <a:gd name="T1" fmla="*/ 16 h 447"/>
                  <a:gd name="T2" fmla="*/ 0 w 438"/>
                  <a:gd name="T3" fmla="*/ 0 h 447"/>
                  <a:gd name="T4" fmla="*/ 438 w 438"/>
                  <a:gd name="T5" fmla="*/ 432 h 447"/>
                  <a:gd name="T6" fmla="*/ 438 w 438"/>
                  <a:gd name="T7" fmla="*/ 447 h 447"/>
                  <a:gd name="T8" fmla="*/ 0 w 438"/>
                  <a:gd name="T9" fmla="*/ 16 h 447"/>
                </a:gdLst>
                <a:ahLst/>
                <a:cxnLst>
                  <a:cxn ang="0">
                    <a:pos x="T0" y="T1"/>
                  </a:cxn>
                  <a:cxn ang="0">
                    <a:pos x="T2" y="T3"/>
                  </a:cxn>
                  <a:cxn ang="0">
                    <a:pos x="T4" y="T5"/>
                  </a:cxn>
                  <a:cxn ang="0">
                    <a:pos x="T6" y="T7"/>
                  </a:cxn>
                  <a:cxn ang="0">
                    <a:pos x="T8" y="T9"/>
                  </a:cxn>
                </a:cxnLst>
                <a:rect l="0" t="0" r="r" b="b"/>
                <a:pathLst>
                  <a:path w="438" h="447">
                    <a:moveTo>
                      <a:pt x="0" y="16"/>
                    </a:moveTo>
                    <a:lnTo>
                      <a:pt x="0" y="0"/>
                    </a:lnTo>
                    <a:lnTo>
                      <a:pt x="438" y="432"/>
                    </a:lnTo>
                    <a:lnTo>
                      <a:pt x="438" y="447"/>
                    </a:lnTo>
                    <a:lnTo>
                      <a:pt x="0" y="1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284" name="Freeform 182"/>
            <p:cNvSpPr/>
            <p:nvPr/>
          </p:nvSpPr>
          <p:spPr bwMode="auto">
            <a:xfrm rot="5400000" flipV="1">
              <a:off x="1495107" y="1494224"/>
              <a:ext cx="1011238" cy="1011238"/>
            </a:xfrm>
            <a:custGeom>
              <a:avLst/>
              <a:gdLst>
                <a:gd name="T0" fmla="*/ 155255 w 155255"/>
                <a:gd name="T1" fmla="*/ 0 h 431"/>
                <a:gd name="T2" fmla="*/ 0 w 155255"/>
                <a:gd name="T3" fmla="*/ 0 h 431"/>
                <a:gd name="T4" fmla="*/ 431 w 155255"/>
                <a:gd name="T5" fmla="*/ 431 h 431"/>
                <a:gd name="T6" fmla="*/ 415 w 155255"/>
                <a:gd name="T7" fmla="*/ 431 h 431"/>
                <a:gd name="T8" fmla="*/ 155255 w 155255"/>
                <a:gd name="T9" fmla="*/ 0 h 431"/>
              </a:gdLst>
              <a:ahLst/>
              <a:cxnLst>
                <a:cxn ang="0">
                  <a:pos x="T0" y="T1"/>
                </a:cxn>
                <a:cxn ang="0">
                  <a:pos x="T2" y="T3"/>
                </a:cxn>
                <a:cxn ang="0">
                  <a:pos x="T4" y="T5"/>
                </a:cxn>
                <a:cxn ang="0">
                  <a:pos x="T6" y="T7"/>
                </a:cxn>
                <a:cxn ang="0">
                  <a:pos x="T8" y="T9"/>
                </a:cxn>
              </a:cxnLst>
              <a:rect l="0" t="0" r="r" b="b"/>
              <a:pathLst>
                <a:path w="155255" h="431">
                  <a:moveTo>
                    <a:pt x="155255" y="0"/>
                  </a:moveTo>
                  <a:lnTo>
                    <a:pt x="0" y="0"/>
                  </a:lnTo>
                  <a:lnTo>
                    <a:pt x="431" y="431"/>
                  </a:lnTo>
                  <a:lnTo>
                    <a:pt x="415" y="431"/>
                  </a:lnTo>
                  <a:lnTo>
                    <a:pt x="155255" y="0"/>
                  </a:lnTo>
                  <a:close/>
                </a:path>
              </a:pathLst>
            </a:custGeom>
            <a:solidFill>
              <a:schemeClr val="accent2"/>
            </a:solidFill>
            <a:ln>
              <a:noFill/>
            </a:ln>
          </p:spPr>
          <p:txBody>
            <a:bodyPr vert="horz" wrap="square" lIns="91440" tIns="45720" rIns="91440" bIns="45720" numCol="1" anchor="t" anchorCtr="0" compatLnSpc="1"/>
            <a:lstStyle/>
            <a:p>
              <a:endParaRPr lang="zh-CN" altLang="en-US"/>
            </a:p>
          </p:txBody>
        </p:sp>
        <p:grpSp>
          <p:nvGrpSpPr>
            <p:cNvPr id="285" name="Group 250"/>
            <p:cNvGrpSpPr>
              <a:grpSpLocks noChangeAspect="1"/>
            </p:cNvGrpSpPr>
            <p:nvPr/>
          </p:nvGrpSpPr>
          <p:grpSpPr bwMode="auto">
            <a:xfrm rot="5400000" flipH="1" flipV="1">
              <a:off x="2054865" y="145641"/>
              <a:ext cx="695325" cy="1811338"/>
              <a:chOff x="428" y="2220"/>
              <a:chExt cx="438" cy="1141"/>
            </a:xfrm>
            <a:grpFill/>
          </p:grpSpPr>
          <p:sp>
            <p:nvSpPr>
              <p:cNvPr id="286" name="Freeform 251"/>
              <p:cNvSpPr/>
              <p:nvPr/>
            </p:nvSpPr>
            <p:spPr bwMode="auto">
              <a:xfrm>
                <a:off x="428" y="2346"/>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7" name="Freeform 252"/>
              <p:cNvSpPr/>
              <p:nvPr/>
            </p:nvSpPr>
            <p:spPr bwMode="auto">
              <a:xfrm>
                <a:off x="428" y="2598"/>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8" name="Freeform 253"/>
              <p:cNvSpPr/>
              <p:nvPr/>
            </p:nvSpPr>
            <p:spPr bwMode="auto">
              <a:xfrm>
                <a:off x="428" y="2850"/>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9" name="Freeform 254"/>
              <p:cNvSpPr/>
              <p:nvPr/>
            </p:nvSpPr>
            <p:spPr bwMode="auto">
              <a:xfrm>
                <a:off x="428" y="2472"/>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0" name="Freeform 255"/>
              <p:cNvSpPr/>
              <p:nvPr/>
            </p:nvSpPr>
            <p:spPr bwMode="auto">
              <a:xfrm>
                <a:off x="428" y="2914"/>
                <a:ext cx="438" cy="447"/>
              </a:xfrm>
              <a:custGeom>
                <a:avLst/>
                <a:gdLst>
                  <a:gd name="T0" fmla="*/ 0 w 438"/>
                  <a:gd name="T1" fmla="*/ 14 h 447"/>
                  <a:gd name="T2" fmla="*/ 0 w 438"/>
                  <a:gd name="T3" fmla="*/ 0 h 447"/>
                  <a:gd name="T4" fmla="*/ 438 w 438"/>
                  <a:gd name="T5" fmla="*/ 430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0"/>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1" name="Freeform 256"/>
              <p:cNvSpPr/>
              <p:nvPr/>
            </p:nvSpPr>
            <p:spPr bwMode="auto">
              <a:xfrm>
                <a:off x="428" y="2788"/>
                <a:ext cx="438" cy="447"/>
              </a:xfrm>
              <a:custGeom>
                <a:avLst/>
                <a:gdLst>
                  <a:gd name="T0" fmla="*/ 0 w 438"/>
                  <a:gd name="T1" fmla="*/ 14 h 447"/>
                  <a:gd name="T2" fmla="*/ 0 w 438"/>
                  <a:gd name="T3" fmla="*/ 0 h 447"/>
                  <a:gd name="T4" fmla="*/ 438 w 438"/>
                  <a:gd name="T5" fmla="*/ 430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0"/>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2" name="Freeform 257"/>
              <p:cNvSpPr/>
              <p:nvPr/>
            </p:nvSpPr>
            <p:spPr bwMode="auto">
              <a:xfrm>
                <a:off x="428" y="2534"/>
                <a:ext cx="438" cy="449"/>
              </a:xfrm>
              <a:custGeom>
                <a:avLst/>
                <a:gdLst>
                  <a:gd name="T0" fmla="*/ 0 w 438"/>
                  <a:gd name="T1" fmla="*/ 16 h 449"/>
                  <a:gd name="T2" fmla="*/ 0 w 438"/>
                  <a:gd name="T3" fmla="*/ 0 h 449"/>
                  <a:gd name="T4" fmla="*/ 438 w 438"/>
                  <a:gd name="T5" fmla="*/ 432 h 449"/>
                  <a:gd name="T6" fmla="*/ 438 w 438"/>
                  <a:gd name="T7" fmla="*/ 449 h 449"/>
                  <a:gd name="T8" fmla="*/ 0 w 438"/>
                  <a:gd name="T9" fmla="*/ 16 h 449"/>
                </a:gdLst>
                <a:ahLst/>
                <a:cxnLst>
                  <a:cxn ang="0">
                    <a:pos x="T0" y="T1"/>
                  </a:cxn>
                  <a:cxn ang="0">
                    <a:pos x="T2" y="T3"/>
                  </a:cxn>
                  <a:cxn ang="0">
                    <a:pos x="T4" y="T5"/>
                  </a:cxn>
                  <a:cxn ang="0">
                    <a:pos x="T6" y="T7"/>
                  </a:cxn>
                  <a:cxn ang="0">
                    <a:pos x="T8" y="T9"/>
                  </a:cxn>
                </a:cxnLst>
                <a:rect l="0" t="0" r="r" b="b"/>
                <a:pathLst>
                  <a:path w="438" h="449">
                    <a:moveTo>
                      <a:pt x="0" y="16"/>
                    </a:moveTo>
                    <a:lnTo>
                      <a:pt x="0" y="0"/>
                    </a:lnTo>
                    <a:lnTo>
                      <a:pt x="438" y="432"/>
                    </a:lnTo>
                    <a:lnTo>
                      <a:pt x="438" y="449"/>
                    </a:lnTo>
                    <a:lnTo>
                      <a:pt x="0" y="1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3" name="Freeform 258"/>
              <p:cNvSpPr/>
              <p:nvPr/>
            </p:nvSpPr>
            <p:spPr bwMode="auto">
              <a:xfrm>
                <a:off x="428" y="2220"/>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4" name="Freeform 259"/>
              <p:cNvSpPr/>
              <p:nvPr/>
            </p:nvSpPr>
            <p:spPr bwMode="auto">
              <a:xfrm>
                <a:off x="428" y="2410"/>
                <a:ext cx="438" cy="445"/>
              </a:xfrm>
              <a:custGeom>
                <a:avLst/>
                <a:gdLst>
                  <a:gd name="T0" fmla="*/ 0 w 438"/>
                  <a:gd name="T1" fmla="*/ 14 h 445"/>
                  <a:gd name="T2" fmla="*/ 0 w 438"/>
                  <a:gd name="T3" fmla="*/ 0 h 445"/>
                  <a:gd name="T4" fmla="*/ 438 w 438"/>
                  <a:gd name="T5" fmla="*/ 430 h 445"/>
                  <a:gd name="T6" fmla="*/ 438 w 438"/>
                  <a:gd name="T7" fmla="*/ 445 h 445"/>
                  <a:gd name="T8" fmla="*/ 0 w 438"/>
                  <a:gd name="T9" fmla="*/ 14 h 445"/>
                </a:gdLst>
                <a:ahLst/>
                <a:cxnLst>
                  <a:cxn ang="0">
                    <a:pos x="T0" y="T1"/>
                  </a:cxn>
                  <a:cxn ang="0">
                    <a:pos x="T2" y="T3"/>
                  </a:cxn>
                  <a:cxn ang="0">
                    <a:pos x="T4" y="T5"/>
                  </a:cxn>
                  <a:cxn ang="0">
                    <a:pos x="T6" y="T7"/>
                  </a:cxn>
                  <a:cxn ang="0">
                    <a:pos x="T8" y="T9"/>
                  </a:cxn>
                </a:cxnLst>
                <a:rect l="0" t="0" r="r" b="b"/>
                <a:pathLst>
                  <a:path w="438" h="445">
                    <a:moveTo>
                      <a:pt x="0" y="14"/>
                    </a:moveTo>
                    <a:lnTo>
                      <a:pt x="0" y="0"/>
                    </a:lnTo>
                    <a:lnTo>
                      <a:pt x="438" y="430"/>
                    </a:lnTo>
                    <a:lnTo>
                      <a:pt x="438" y="445"/>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5" name="Freeform 260"/>
              <p:cNvSpPr/>
              <p:nvPr/>
            </p:nvSpPr>
            <p:spPr bwMode="auto">
              <a:xfrm>
                <a:off x="428" y="2662"/>
                <a:ext cx="438" cy="447"/>
              </a:xfrm>
              <a:custGeom>
                <a:avLst/>
                <a:gdLst>
                  <a:gd name="T0" fmla="*/ 0 w 438"/>
                  <a:gd name="T1" fmla="*/ 14 h 447"/>
                  <a:gd name="T2" fmla="*/ 0 w 438"/>
                  <a:gd name="T3" fmla="*/ 0 h 447"/>
                  <a:gd name="T4" fmla="*/ 438 w 438"/>
                  <a:gd name="T5" fmla="*/ 430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0"/>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6" name="Freeform 261"/>
              <p:cNvSpPr/>
              <p:nvPr/>
            </p:nvSpPr>
            <p:spPr bwMode="auto">
              <a:xfrm>
                <a:off x="428" y="2724"/>
                <a:ext cx="438" cy="447"/>
              </a:xfrm>
              <a:custGeom>
                <a:avLst/>
                <a:gdLst>
                  <a:gd name="T0" fmla="*/ 0 w 438"/>
                  <a:gd name="T1" fmla="*/ 14 h 447"/>
                  <a:gd name="T2" fmla="*/ 0 w 438"/>
                  <a:gd name="T3" fmla="*/ 0 h 447"/>
                  <a:gd name="T4" fmla="*/ 438 w 438"/>
                  <a:gd name="T5" fmla="*/ 433 h 447"/>
                  <a:gd name="T6" fmla="*/ 438 w 438"/>
                  <a:gd name="T7" fmla="*/ 447 h 447"/>
                  <a:gd name="T8" fmla="*/ 0 w 438"/>
                  <a:gd name="T9" fmla="*/ 14 h 447"/>
                </a:gdLst>
                <a:ahLst/>
                <a:cxnLst>
                  <a:cxn ang="0">
                    <a:pos x="T0" y="T1"/>
                  </a:cxn>
                  <a:cxn ang="0">
                    <a:pos x="T2" y="T3"/>
                  </a:cxn>
                  <a:cxn ang="0">
                    <a:pos x="T4" y="T5"/>
                  </a:cxn>
                  <a:cxn ang="0">
                    <a:pos x="T6" y="T7"/>
                  </a:cxn>
                  <a:cxn ang="0">
                    <a:pos x="T8" y="T9"/>
                  </a:cxn>
                </a:cxnLst>
                <a:rect l="0" t="0" r="r" b="b"/>
                <a:pathLst>
                  <a:path w="438" h="447">
                    <a:moveTo>
                      <a:pt x="0" y="14"/>
                    </a:moveTo>
                    <a:lnTo>
                      <a:pt x="0" y="0"/>
                    </a:lnTo>
                    <a:lnTo>
                      <a:pt x="438" y="433"/>
                    </a:lnTo>
                    <a:lnTo>
                      <a:pt x="438" y="447"/>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7" name="Freeform 262"/>
              <p:cNvSpPr/>
              <p:nvPr/>
            </p:nvSpPr>
            <p:spPr bwMode="auto">
              <a:xfrm>
                <a:off x="428" y="2282"/>
                <a:ext cx="438" cy="447"/>
              </a:xfrm>
              <a:custGeom>
                <a:avLst/>
                <a:gdLst>
                  <a:gd name="T0" fmla="*/ 0 w 438"/>
                  <a:gd name="T1" fmla="*/ 16 h 447"/>
                  <a:gd name="T2" fmla="*/ 0 w 438"/>
                  <a:gd name="T3" fmla="*/ 0 h 447"/>
                  <a:gd name="T4" fmla="*/ 438 w 438"/>
                  <a:gd name="T5" fmla="*/ 432 h 447"/>
                  <a:gd name="T6" fmla="*/ 438 w 438"/>
                  <a:gd name="T7" fmla="*/ 447 h 447"/>
                  <a:gd name="T8" fmla="*/ 0 w 438"/>
                  <a:gd name="T9" fmla="*/ 16 h 447"/>
                </a:gdLst>
                <a:ahLst/>
                <a:cxnLst>
                  <a:cxn ang="0">
                    <a:pos x="T0" y="T1"/>
                  </a:cxn>
                  <a:cxn ang="0">
                    <a:pos x="T2" y="T3"/>
                  </a:cxn>
                  <a:cxn ang="0">
                    <a:pos x="T4" y="T5"/>
                  </a:cxn>
                  <a:cxn ang="0">
                    <a:pos x="T6" y="T7"/>
                  </a:cxn>
                  <a:cxn ang="0">
                    <a:pos x="T8" y="T9"/>
                  </a:cxn>
                </a:cxnLst>
                <a:rect l="0" t="0" r="r" b="b"/>
                <a:pathLst>
                  <a:path w="438" h="447">
                    <a:moveTo>
                      <a:pt x="0" y="16"/>
                    </a:moveTo>
                    <a:lnTo>
                      <a:pt x="0" y="0"/>
                    </a:lnTo>
                    <a:lnTo>
                      <a:pt x="438" y="432"/>
                    </a:lnTo>
                    <a:lnTo>
                      <a:pt x="438" y="447"/>
                    </a:lnTo>
                    <a:lnTo>
                      <a:pt x="0" y="1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sp>
        <p:nvSpPr>
          <p:cNvPr id="303" name="直角三角形 302"/>
          <p:cNvSpPr/>
          <p:nvPr/>
        </p:nvSpPr>
        <p:spPr>
          <a:xfrm flipV="1">
            <a:off x="-11430" y="0"/>
            <a:ext cx="2932430" cy="24193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5" name="文本框 304"/>
          <p:cNvSpPr txBox="1"/>
          <p:nvPr/>
        </p:nvSpPr>
        <p:spPr>
          <a:xfrm>
            <a:off x="10512294" y="2723361"/>
            <a:ext cx="309880" cy="1322070"/>
          </a:xfrm>
          <a:prstGeom prst="rect">
            <a:avLst/>
          </a:prstGeom>
          <a:noFill/>
        </p:spPr>
        <p:txBody>
          <a:bodyPr wrap="none" rtlCol="0">
            <a:spAutoFit/>
            <a:scene3d>
              <a:camera prst="orthographicFront"/>
              <a:lightRig rig="threePt" dir="t"/>
            </a:scene3d>
            <a:sp3d contourW="12700"/>
          </a:bodyPr>
          <a:lstStyle/>
          <a:p>
            <a:pPr algn="r"/>
            <a:endParaRPr lang="zh-CN" altLang="en-US" sz="8000" b="1" dirty="0">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a:cs typeface="+mn-ea"/>
              <a:sym typeface="+mn-lt"/>
            </a:endParaRPr>
          </a:p>
        </p:txBody>
      </p:sp>
      <p:sp>
        <p:nvSpPr>
          <p:cNvPr id="2" name="文本框 1"/>
          <p:cNvSpPr txBox="1"/>
          <p:nvPr/>
        </p:nvSpPr>
        <p:spPr>
          <a:xfrm>
            <a:off x="2658110" y="529590"/>
            <a:ext cx="6861175" cy="953135"/>
          </a:xfrm>
          <a:prstGeom prst="rect">
            <a:avLst/>
          </a:prstGeom>
          <a:noFill/>
        </p:spPr>
        <p:txBody>
          <a:bodyPr wrap="square" rtlCol="0">
            <a:spAutoFit/>
          </a:bodyPr>
          <a:p>
            <a:pPr algn="ctr"/>
            <a:r>
              <a:rPr lang="zh-CN" altLang="en-US" sz="2800">
                <a:latin typeface="方正小标宋简体" panose="03000509000000000000" charset="-122"/>
                <a:ea typeface="方正小标宋简体" panose="03000509000000000000" charset="-122"/>
                <a:cs typeface="方正小标宋简体" panose="03000509000000000000" charset="-122"/>
              </a:rPr>
              <a:t>小路口镇人民政府</a:t>
            </a:r>
            <a:r>
              <a:rPr lang="en-US" altLang="zh-CN" sz="2800">
                <a:latin typeface="方正小标宋简体" panose="03000509000000000000" charset="-122"/>
                <a:ea typeface="方正小标宋简体" panose="03000509000000000000" charset="-122"/>
                <a:cs typeface="方正小标宋简体" panose="03000509000000000000" charset="-122"/>
              </a:rPr>
              <a:t>2024</a:t>
            </a:r>
            <a:r>
              <a:rPr lang="zh-CN" altLang="en-US" sz="2800">
                <a:latin typeface="方正小标宋简体" panose="03000509000000000000" charset="-122"/>
                <a:ea typeface="方正小标宋简体" panose="03000509000000000000" charset="-122"/>
                <a:cs typeface="方正小标宋简体" panose="03000509000000000000" charset="-122"/>
              </a:rPr>
              <a:t>年政府信息公开</a:t>
            </a:r>
            <a:endParaRPr lang="zh-CN" altLang="en-US" sz="2800">
              <a:latin typeface="方正小标宋简体" panose="03000509000000000000" charset="-122"/>
              <a:ea typeface="方正小标宋简体" panose="03000509000000000000" charset="-122"/>
              <a:cs typeface="方正小标宋简体" panose="03000509000000000000" charset="-122"/>
            </a:endParaRPr>
          </a:p>
          <a:p>
            <a:pPr algn="ctr"/>
            <a:r>
              <a:rPr lang="zh-CN" altLang="en-US" sz="2800">
                <a:latin typeface="方正小标宋简体" panose="03000509000000000000" charset="-122"/>
                <a:ea typeface="方正小标宋简体" panose="03000509000000000000" charset="-122"/>
                <a:cs typeface="方正小标宋简体" panose="03000509000000000000" charset="-122"/>
              </a:rPr>
              <a:t>工作年度报告</a:t>
            </a:r>
            <a:endParaRPr lang="zh-CN" altLang="en-US" sz="2800">
              <a:latin typeface="方正小标宋简体" panose="03000509000000000000" charset="-122"/>
              <a:ea typeface="方正小标宋简体" panose="03000509000000000000" charset="-122"/>
              <a:cs typeface="方正小标宋简体" panose="03000509000000000000" charset="-122"/>
            </a:endParaRPr>
          </a:p>
        </p:txBody>
      </p:sp>
      <p:sp>
        <p:nvSpPr>
          <p:cNvPr id="3" name="文本框 2"/>
          <p:cNvSpPr txBox="1"/>
          <p:nvPr/>
        </p:nvSpPr>
        <p:spPr>
          <a:xfrm>
            <a:off x="1234440" y="1957070"/>
            <a:ext cx="9892665" cy="4061460"/>
          </a:xfrm>
          <a:prstGeom prst="rect">
            <a:avLst/>
          </a:prstGeom>
          <a:noFill/>
        </p:spPr>
        <p:txBody>
          <a:bodyPr wrap="square" rtlCol="0">
            <a:noAutofit/>
          </a:bodyPr>
          <a:p>
            <a:r>
              <a:rPr lang="zh-CN" altLang="en-US"/>
              <a:t>三、其他需要报告的事项</a:t>
            </a:r>
            <a:endParaRPr lang="zh-CN" altLang="en-US"/>
          </a:p>
          <a:p>
            <a:r>
              <a:rPr lang="zh-CN" altLang="en-US"/>
              <a:t>（一）本行政机关落实年度政务公开工作要点情况；</a:t>
            </a:r>
            <a:endParaRPr lang="zh-CN" altLang="en-US"/>
          </a:p>
          <a:p>
            <a:r>
              <a:rPr lang="en-US" altLang="zh-CN"/>
              <a:t>2024</a:t>
            </a:r>
            <a:r>
              <a:rPr lang="zh-CN" altLang="en-US"/>
              <a:t>年度，本行政机关积极做好政务公开工作，着力提升政务服务工作实效，把政府信息公开工作做得更加科学规范，确保维护好政府公信力，收到了良好的社会效果。</a:t>
            </a:r>
            <a:endParaRPr lang="zh-CN" altLang="en-US"/>
          </a:p>
          <a:p>
            <a:r>
              <a:rPr lang="zh-CN" altLang="en-US"/>
              <a:t>（二）依据《政府信息公开信息处理费管理办法》收取信息处理费的情况需在此专门报告；</a:t>
            </a:r>
            <a:endParaRPr lang="zh-CN" altLang="en-US"/>
          </a:p>
          <a:p>
            <a:r>
              <a:rPr lang="en-US" altLang="zh-CN"/>
              <a:t>2024</a:t>
            </a:r>
            <a:r>
              <a:rPr lang="zh-CN" altLang="en-US"/>
              <a:t>年梁山县小路口镇严格执行《国务院办公厅关于印发</a:t>
            </a:r>
            <a:r>
              <a:rPr lang="en-US" altLang="zh-CN"/>
              <a:t>&lt;</a:t>
            </a:r>
            <a:r>
              <a:rPr lang="zh-CN" altLang="en-US"/>
              <a:t>政府信息公开信息处理费管理办法</a:t>
            </a:r>
            <a:r>
              <a:rPr lang="en-US" altLang="zh-CN"/>
              <a:t>&gt;</a:t>
            </a:r>
            <a:r>
              <a:rPr lang="zh-CN" altLang="en-US"/>
              <a:t>的通知》（国办函〔</a:t>
            </a:r>
            <a:r>
              <a:rPr lang="en-US" altLang="zh-CN"/>
              <a:t>2020</a:t>
            </a:r>
            <a:r>
              <a:rPr lang="zh-CN" altLang="en-US"/>
              <a:t>〕</a:t>
            </a:r>
            <a:r>
              <a:rPr lang="en-US" altLang="zh-CN"/>
              <a:t>109</a:t>
            </a:r>
            <a:r>
              <a:rPr lang="zh-CN" altLang="en-US"/>
              <a:t>号）和《山东省人民政府办公厅关于做好政府信息公开信息处理费管理工作有关事项的通知》（鲁政办字〔</a:t>
            </a:r>
            <a:r>
              <a:rPr lang="en-US" altLang="zh-CN"/>
              <a:t>2020</a:t>
            </a:r>
            <a:r>
              <a:rPr lang="zh-CN" altLang="en-US"/>
              <a:t>〕</a:t>
            </a:r>
            <a:r>
              <a:rPr lang="en-US" altLang="zh-CN"/>
              <a:t>179</a:t>
            </a:r>
            <a:r>
              <a:rPr lang="zh-CN" altLang="en-US"/>
              <a:t>号）的有关规定及要求，全年未产生信息公开处理费。</a:t>
            </a:r>
            <a:endParaRPr lang="zh-CN" altLang="en-US"/>
          </a:p>
          <a:p>
            <a:r>
              <a:rPr lang="zh-CN" altLang="en-US"/>
              <a:t>（三）本行政机关人大代表建议和政协提案办理结果公开情况；无</a:t>
            </a:r>
            <a:endParaRPr lang="zh-CN" altLang="en-US"/>
          </a:p>
          <a:p>
            <a:r>
              <a:rPr lang="zh-CN" altLang="en-US"/>
              <a:t>（四）本行政机关年度政务公开工作创新情况；无</a:t>
            </a:r>
            <a:endParaRPr lang="zh-CN" altLang="en-US"/>
          </a:p>
          <a:p>
            <a:r>
              <a:rPr lang="zh-CN" altLang="en-US"/>
              <a:t>（五）本行政机关政府信息公开工作年度报告数据统计需要说明的事项；无</a:t>
            </a:r>
            <a:endParaRPr lang="zh-CN" altLang="en-US"/>
          </a:p>
          <a:p>
            <a:r>
              <a:rPr lang="zh-CN" altLang="en-US"/>
              <a:t>（六）本行政机关认为需要报告的其他事项；无</a:t>
            </a:r>
            <a:endParaRPr lang="zh-CN" altLang="en-US"/>
          </a:p>
          <a:p>
            <a:r>
              <a:rPr lang="zh-CN" altLang="en-US"/>
              <a:t>（七）其他有关文件专门要求通过政府信息公开工作年度报告予以报告的事项。无</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05"/>
                                        </p:tgtEl>
                                        <p:attrNameLst>
                                          <p:attrName>style.visibility</p:attrName>
                                        </p:attrNameLst>
                                      </p:cBhvr>
                                      <p:to>
                                        <p:strVal val="visible"/>
                                      </p:to>
                                    </p:set>
                                    <p:anim calcmode="lin" valueType="num">
                                      <p:cBhvr additive="base">
                                        <p:cTn id="7" dur="500" fill="hold"/>
                                        <p:tgtEl>
                                          <p:spTgt spid="305"/>
                                        </p:tgtEl>
                                        <p:attrNameLst>
                                          <p:attrName>ppt_x</p:attrName>
                                        </p:attrNameLst>
                                      </p:cBhvr>
                                      <p:tavLst>
                                        <p:tav tm="0">
                                          <p:val>
                                            <p:strVal val="1+#ppt_w/2"/>
                                          </p:val>
                                        </p:tav>
                                        <p:tav tm="100000">
                                          <p:val>
                                            <p:strVal val="#ppt_x"/>
                                          </p:val>
                                        </p:tav>
                                      </p:tavLst>
                                    </p:anim>
                                    <p:anim calcmode="lin" valueType="num">
                                      <p:cBhvr additive="base">
                                        <p:cTn id="8" dur="500" fill="hold"/>
                                        <p:tgtEl>
                                          <p:spTgt spid="30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5" grpId="0"/>
    </p:bldLst>
  </p:timing>
</p:sld>
</file>

<file path=ppt/theme/theme1.xml><?xml version="1.0" encoding="utf-8"?>
<a:theme xmlns:a="http://schemas.openxmlformats.org/drawingml/2006/main" name="Office 主题">
  <a:themeElements>
    <a:clrScheme name="自定义 276">
      <a:dk1>
        <a:sysClr val="windowText" lastClr="000000"/>
      </a:dk1>
      <a:lt1>
        <a:sysClr val="window" lastClr="FFFFFF"/>
      </a:lt1>
      <a:dk2>
        <a:srgbClr val="44546A"/>
      </a:dk2>
      <a:lt2>
        <a:srgbClr val="E7E6E6"/>
      </a:lt2>
      <a:accent1>
        <a:srgbClr val="6A849F"/>
      </a:accent1>
      <a:accent2>
        <a:srgbClr val="D8BA96"/>
      </a:accent2>
      <a:accent3>
        <a:srgbClr val="6A849F"/>
      </a:accent3>
      <a:accent4>
        <a:srgbClr val="D8BA96"/>
      </a:accent4>
      <a:accent5>
        <a:srgbClr val="6A849F"/>
      </a:accent5>
      <a:accent6>
        <a:srgbClr val="D8BA96"/>
      </a:accent6>
      <a:hlink>
        <a:srgbClr val="0563C1"/>
      </a:hlink>
      <a:folHlink>
        <a:srgbClr val="954F72"/>
      </a:folHlink>
    </a:clrScheme>
    <a:fontScheme name="Temp">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2489</Words>
  <Application>WPS 演示</Application>
  <PresentationFormat>宽屏</PresentationFormat>
  <Paragraphs>53</Paragraphs>
  <Slides>6</Slides>
  <Notes>0</Notes>
  <HiddenSlides>1</HiddenSlides>
  <MMClips>0</MMClips>
  <ScaleCrop>false</ScaleCrop>
  <HeadingPairs>
    <vt:vector size="6" baseType="variant">
      <vt:variant>
        <vt:lpstr>已用的字体</vt:lpstr>
      </vt:variant>
      <vt:variant>
        <vt:i4>17</vt:i4>
      </vt:variant>
      <vt:variant>
        <vt:lpstr>主题</vt:lpstr>
      </vt:variant>
      <vt:variant>
        <vt:i4>1</vt:i4>
      </vt:variant>
      <vt:variant>
        <vt:lpstr>幻灯片标题</vt:lpstr>
      </vt:variant>
      <vt:variant>
        <vt:i4>6</vt:i4>
      </vt:variant>
    </vt:vector>
  </HeadingPairs>
  <TitlesOfParts>
    <vt:vector size="24" baseType="lpstr">
      <vt:lpstr>Arial</vt:lpstr>
      <vt:lpstr>宋体</vt:lpstr>
      <vt:lpstr>Wingdings</vt:lpstr>
      <vt:lpstr>Impact</vt:lpstr>
      <vt:lpstr>思源宋体 Heavy</vt:lpstr>
      <vt:lpstr>微软雅黑</vt:lpstr>
      <vt:lpstr>Kozuka Gothic Pr6N R</vt:lpstr>
      <vt:lpstr>Arial Unicode MS</vt:lpstr>
      <vt:lpstr>Calibri</vt:lpstr>
      <vt:lpstr>Times New Roman</vt:lpstr>
      <vt:lpstr>Calibri</vt:lpstr>
      <vt:lpstr>思源黑体 CN Medium</vt:lpstr>
      <vt:lpstr>黑体</vt:lpstr>
      <vt:lpstr>MS UI Gothic</vt:lpstr>
      <vt:lpstr>方正全福体</vt:lpstr>
      <vt:lpstr>方正仿宋简体</vt:lpstr>
      <vt:lpstr>方正小标宋简体</vt:lpstr>
      <vt:lpstr>Office 主题</vt:lpstr>
      <vt:lpstr>PowerPoint 演示文稿</vt:lpstr>
      <vt:lpstr>PowerPoint 演示文稿</vt:lpstr>
      <vt:lpstr>PowerPoint 演示文稿</vt:lpstr>
      <vt:lpstr>PowerPoint 演示文稿</vt:lpstr>
      <vt:lpstr>PowerPoint 演示文稿</vt:lpstr>
      <vt:lpstr>PowerPoint 演示文稿</vt:lpstr>
    </vt:vector>
  </TitlesOfParts>
  <Company>Organization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HL81829782</dc:creator>
  <cp:lastModifiedBy>21</cp:lastModifiedBy>
  <cp:revision>13</cp:revision>
  <dcterms:created xsi:type="dcterms:W3CDTF">2021-07-23T06:55:00Z</dcterms:created>
  <dcterms:modified xsi:type="dcterms:W3CDTF">2025-01-21T08:34:55Z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F4FA12BC7B36422B87DE1986FEDD1089_11</vt:lpwstr>
  </property>
  <property fmtid="{D5CDD505-2E9C-101B-9397-08002B2CF9AE}" pid="3" name="KSOProductBuildVer">
    <vt:lpwstr>2052-12.1.0.19302</vt:lpwstr>
  </property>
  <property fmtid="{D5CDD505-2E9C-101B-9397-08002B2CF9AE}" pid="4" name="KSOTemplateUUID">
    <vt:lpwstr>v1.0_mb_Ai6vQJ04yVf98/OprgGs8g==</vt:lpwstr>
  </property>
</Properties>
</file>